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11-03-2022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8E206D0-FA14-4251-9EDE-8B0AF381C8A2}"/>
              </a:ext>
            </a:extLst>
          </p:cNvPr>
          <p:cNvGrpSpPr/>
          <p:nvPr/>
        </p:nvGrpSpPr>
        <p:grpSpPr>
          <a:xfrm>
            <a:off x="0" y="0"/>
            <a:ext cx="12192000" cy="6904972"/>
            <a:chOff x="0" y="0"/>
            <a:chExt cx="12192000" cy="69049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7E3ED2-1521-49CB-AFED-D3E89D46FA7B}"/>
                </a:ext>
              </a:extLst>
            </p:cNvPr>
            <p:cNvSpPr txBox="1"/>
            <p:nvPr/>
          </p:nvSpPr>
          <p:spPr>
            <a:xfrm>
              <a:off x="2882766" y="140893"/>
              <a:ext cx="6426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Dashboard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0E7F59-78D3-459D-8505-D5CE6D8DA343}"/>
                </a:ext>
              </a:extLst>
            </p:cNvPr>
            <p:cNvSpPr txBox="1"/>
            <p:nvPr/>
          </p:nvSpPr>
          <p:spPr>
            <a:xfrm>
              <a:off x="8767954" y="6627973"/>
              <a:ext cx="330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https://preetparmar.com</a:t>
              </a:r>
              <a:endParaRPr lang="en-I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E7D0F2-27AA-48E9-9AB4-7AECC2DE2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88" y="173421"/>
              <a:ext cx="458164" cy="45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B9DB4-8A1B-41DD-9C98-AFE04A7CF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9B045-63EC-45BB-88D1-3F03DD142046}"/>
              </a:ext>
            </a:extLst>
          </p:cNvPr>
          <p:cNvSpPr/>
          <p:nvPr/>
        </p:nvSpPr>
        <p:spPr>
          <a:xfrm>
            <a:off x="393031" y="264695"/>
            <a:ext cx="11405937" cy="6304547"/>
          </a:xfrm>
          <a:prstGeom prst="roundRect">
            <a:avLst>
              <a:gd name="adj" fmla="val 39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6FAA7B4-EBCE-4288-9599-AA12CCFD6A8B}"/>
              </a:ext>
            </a:extLst>
          </p:cNvPr>
          <p:cNvSpPr/>
          <p:nvPr/>
        </p:nvSpPr>
        <p:spPr>
          <a:xfrm>
            <a:off x="393031" y="264695"/>
            <a:ext cx="11405936" cy="471638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Preet Parmar</cp:lastModifiedBy>
  <cp:revision>4</cp:revision>
  <dcterms:created xsi:type="dcterms:W3CDTF">2020-09-05T11:58:42Z</dcterms:created>
  <dcterms:modified xsi:type="dcterms:W3CDTF">2022-03-11T05:58:37Z</dcterms:modified>
</cp:coreProperties>
</file>