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778"/>
    <a:srgbClr val="ABB1CA"/>
    <a:srgbClr val="4B5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9C1D-EAC0-48D7-81EA-791F738E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56589-55C0-4A45-B9F9-47C21C655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5132-8B5E-4C86-861D-5B95B731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D423-8042-484B-8B25-F36341F0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2840-A49D-4391-86AF-315EFE44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765-2557-4729-A525-5FCBF08B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955A9-872F-4473-BC69-F6F2C715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E02E-E53A-40B6-8C7D-B675EC7D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EB34-9468-49C1-9988-3848DDB7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098D-BA97-44AE-B7E4-91A51EE1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A1CE8-EE1C-4790-8661-49431EF4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4213-3E2E-4222-A81F-8D06A7D81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60AF-CF26-4B3B-AF95-44310D98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1F89-CF55-458F-B087-061FCFDF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BBD5-A899-4DB0-998D-DAA0EFFC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1B-8C33-41F0-99E9-A9D477D3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D530-84E5-4CB2-A603-44AC20BA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9A1-BB88-4D97-BE20-6B66E92A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77C1-B622-4F8F-892F-A8A7EDF5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25FA-B5C4-44BF-A490-E1659A38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B47-1909-4940-8063-D0DF4C7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BFC05-AE0C-4EC2-B38A-E4DCB908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68FC-E581-4553-B6A8-EB8FA95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347B-F879-4D75-8B96-7D41EFCF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3E7-B5E0-4295-B89F-78486EA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38B7-1057-4D31-BBED-E0DB8E00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6043-90E6-40CA-90C5-B95782DE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6E0E-538A-4C69-ADED-26D96D99B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D72C6-DD1B-4C6E-B1D3-F0EFB27E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0AEC-247E-48AD-8E7C-DF011BDA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0F01-D5D1-4C6B-A737-C1ED2DAE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3546-1E22-4869-9F8F-C15205EC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CFD6-659A-4084-92A0-4B8F9296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6711-DA55-40AD-9202-64C8D610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242FD-5BB3-47E6-B7E3-110AB5E1D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8E004-7DDD-4A69-B3A7-5269294AB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2EBDC-90B0-4B11-B40F-AF0EB670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316D4-CF5D-4809-96C2-CC8049BE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F722C-4C5A-4EC9-B3BE-7EB8F69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7718-8649-4151-9481-0F84501E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C70D3-48A1-4EB9-BDF2-A1C11782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48D9F-7E04-4058-8E18-9EBC49DC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C2BA9-FFDE-4658-A5B1-63B32C8D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0D522-8375-4265-843F-D79EF420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FF741-0E1C-4149-A90C-0DE154F5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1FDAF-24CB-4A9B-BB86-352C39D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332F-F718-40B8-A6B3-B6387947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CA7-3C8B-4242-9DBC-6F1E86FA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1CC2A-C7E7-4276-BF5B-8644B594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68E8-6473-4B06-9783-BEC7FAD4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7E4F6-905E-42B6-B753-BFACA201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F98F-290F-4528-BD0A-4880E626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6542-BAD6-47B9-9A8D-F889607A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DC109-8807-4456-A6F9-8981C9815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B431-BA2C-4088-ABB5-D789A533E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F6CC-9A65-4C22-B467-0DD02B7B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8023-B309-40C6-8F89-7F432BD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58FB-8029-45AE-AE20-7E20909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7AEE7-691D-42D0-A25D-C521C467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70AB-F645-4A70-A0CF-7C52D865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D7007-DE83-4E02-99B5-8B1FFCF2D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2A50-2097-4302-BB1A-24D2A56817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1EA9-B71E-4316-84D9-378AABCD7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56BC-CA3C-4017-BDFF-51CDB49E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0AD0-8EA2-42EE-9675-8E0C6EA4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2831C-A004-4EFF-8CB3-AEA63DCD3F2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1C2322-778F-4BD9-B4C0-3660FB84392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7A635-99E5-4732-8D27-3B59286AD16E}"/>
                </a:ext>
              </a:extLst>
            </p:cNvPr>
            <p:cNvSpPr/>
            <p:nvPr/>
          </p:nvSpPr>
          <p:spPr>
            <a:xfrm>
              <a:off x="0" y="6629400"/>
              <a:ext cx="12192000" cy="228600"/>
            </a:xfrm>
            <a:prstGeom prst="rect">
              <a:avLst/>
            </a:prstGeom>
            <a:solidFill>
              <a:srgbClr val="293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latin typeface="Roboto Slab" pitchFamily="2" charset="0"/>
                  <a:ea typeface="Roboto Slab" pitchFamily="2" charset="0"/>
                </a:rPr>
                <a:t>https://preetparmar.com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34F13-09F9-4930-9F0C-E2FEE35F0149}"/>
                </a:ext>
              </a:extLst>
            </p:cNvPr>
            <p:cNvSpPr/>
            <p:nvPr/>
          </p:nvSpPr>
          <p:spPr>
            <a:xfrm>
              <a:off x="0" y="1"/>
              <a:ext cx="12192000" cy="364356"/>
            </a:xfrm>
            <a:prstGeom prst="rect">
              <a:avLst/>
            </a:prstGeom>
            <a:solidFill>
              <a:srgbClr val="AB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</a:rPr>
                <a:t>IPL Analysis Dashboard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3572F5-F12C-482A-BA20-05F6B09AA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" y="0"/>
              <a:ext cx="562470" cy="3643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1B3AD5-2182-49FF-A7E2-61FE89BA4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" y="6614361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9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 Parmar</dc:creator>
  <cp:lastModifiedBy>Preet Parmar</cp:lastModifiedBy>
  <cp:revision>3</cp:revision>
  <dcterms:created xsi:type="dcterms:W3CDTF">2022-03-12T03:33:32Z</dcterms:created>
  <dcterms:modified xsi:type="dcterms:W3CDTF">2022-03-12T04:21:33Z</dcterms:modified>
</cp:coreProperties>
</file>