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5F6E-D9ED-411C-9BC1-D205E57B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2A8D9-998B-41AD-A154-030A472B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50E8-8F8C-488F-AB20-65C4E868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33E6-AADE-4C22-9875-7C84C1A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B224-8633-4C4B-9672-8DB86A04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E8F0-0078-4D24-8690-CAEA717B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DA7E-CB01-4254-B65B-AE27D7BC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A17B-0EAB-490F-ABFC-FBB51FA7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D468-B084-4398-B76E-6555B92F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53DC-6D1C-4E21-9EBE-DB447CF4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3C28B-AC22-4138-AAB7-C3BC38C30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72C11-31AB-4F80-8656-F678C465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C13E-030E-414B-8B0D-D97F6CD1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76B0-1904-472E-9C0D-920A4A1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515F-3409-48E2-929C-5143321A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EC9D-35E9-45B3-B1C4-9325B5F2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47C8-5342-4220-98F4-F798E63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7C85-5420-49C4-9AC6-0C87D051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D244-622D-4211-806F-4CD6BB6C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B59E-7E23-42B5-8D4F-6196AA1B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1B29-6217-402D-BB6F-AAE94C1D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096F3-98C2-4A06-BDDF-D2153463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0D47-28C0-4718-9B5C-9897ECC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FB04-E5C1-48D7-8E28-B95C799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799A-2553-4F0C-A145-40D4A800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DDA8-2E71-40FF-96BE-BA9B0618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8A0B-27F4-467C-9C1B-6EC873287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AB1D-984D-453E-A334-A9D6755C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639E6-8134-4929-AF26-0424A423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60CA-78E3-4A9F-B9C8-B609F78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1505E-4D0A-4357-99A3-991A82D9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D1E9-AC8A-494D-BFF0-36DC5A86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4006-DAF9-47AC-BB0A-6C2012BF5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7865-3EC5-4BDE-8AFB-004EA30E3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1C509-D530-4AC9-8440-47277E427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700F3-B8EB-4089-9432-F1ADBE4F4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BF70C-2631-45DA-86C1-D796673B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E01A6-FFA4-4FAC-8EE1-740FC9E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DA7A-1B3F-46C8-A20D-FBBFB1C0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0015-6DB2-42FB-8B66-09024752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EC07B-5372-4E86-9186-822C48FC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D0CF-05D4-464F-A249-3486F0C4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3E71-F0B6-4CD3-A0A1-7D54A93A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B4B05-3EDC-4670-9272-31F3A5CF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4A7A4-B562-4E56-A94F-D715487C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440D9-BE54-47D4-A25D-69659E96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088C-6AB2-49C4-85AA-F839F58C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5082-66C0-4668-99CB-77DA9F7A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FB2E-F5AD-4E7C-B075-DF27F9B98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4CD14-C2D3-47CF-8AC3-DE2AE61E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2C14-DDF0-467A-81B7-5DB51C5B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A066-280B-4A35-9825-407F04D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679D-9550-4748-A929-6D87634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DAFC4-B3D0-48C0-B9D8-1E765C965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683C1-D8E5-43A6-93EE-CAD4D6E1A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3DAE-2FD8-46EC-BAFA-7C7C4234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9F30-1876-4690-A705-22105E03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3A46-8D24-4F84-8C9A-4430C4B8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1192E-2D2D-45D2-B0E6-07566E7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9089-7D1F-429B-9E74-D90539F7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C6AE-D7C0-492B-BC36-CFB046B37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FCE6-F6FF-4297-8AC3-D9073DB1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BA75-521C-4DE7-A982-EFD6FEA2D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AAE8B0-B900-49FA-B248-A8B14A2BE78B}"/>
              </a:ext>
            </a:extLst>
          </p:cNvPr>
          <p:cNvSpPr/>
          <p:nvPr/>
        </p:nvSpPr>
        <p:spPr>
          <a:xfrm>
            <a:off x="0" y="0"/>
            <a:ext cx="12192000" cy="329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Roboto Slab" pitchFamily="2" charset="0"/>
                <a:ea typeface="Roboto Slab" pitchFamily="2" charset="0"/>
              </a:rPr>
              <a:t>Executive Sales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032E4-7903-4E1B-AEFC-9B9E6B68F396}"/>
              </a:ext>
            </a:extLst>
          </p:cNvPr>
          <p:cNvSpPr/>
          <p:nvPr/>
        </p:nvSpPr>
        <p:spPr>
          <a:xfrm>
            <a:off x="0" y="6697579"/>
            <a:ext cx="12192000" cy="1604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latin typeface="Roboto Slab" pitchFamily="2" charset="0"/>
                <a:ea typeface="Roboto Slab" pitchFamily="2" charset="0"/>
              </a:rPr>
              <a:t>https://preetparmar.com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351A3-8B82-4B70-B785-19937D60D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7579"/>
            <a:ext cx="162426" cy="1624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B1D37A-E8C5-40B1-BC39-313406392758}"/>
              </a:ext>
            </a:extLst>
          </p:cNvPr>
          <p:cNvSpPr/>
          <p:nvPr/>
        </p:nvSpPr>
        <p:spPr>
          <a:xfrm>
            <a:off x="81214" y="364419"/>
            <a:ext cx="1320466" cy="20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Roboto Slab" pitchFamily="2" charset="0"/>
                <a:ea typeface="Roboto Slab" pitchFamily="2" charset="0"/>
              </a:rPr>
              <a:t>Select Filters: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F9A95-5EC4-4130-A1FE-F95F16CD350E}"/>
              </a:ext>
            </a:extLst>
          </p:cNvPr>
          <p:cNvSpPr/>
          <p:nvPr/>
        </p:nvSpPr>
        <p:spPr>
          <a:xfrm>
            <a:off x="1496930" y="364419"/>
            <a:ext cx="10613856" cy="20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Roboto Slab" pitchFamily="2" charset="0"/>
                <a:ea typeface="Roboto Slab" pitchFamily="2" charset="0"/>
              </a:rPr>
              <a:t>Total Sales vs Monthly Sales Target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31E29-28E6-4B57-AFDA-2D0F5110F188}"/>
              </a:ext>
            </a:extLst>
          </p:cNvPr>
          <p:cNvSpPr/>
          <p:nvPr/>
        </p:nvSpPr>
        <p:spPr>
          <a:xfrm>
            <a:off x="81214" y="625642"/>
            <a:ext cx="1320466" cy="26509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AA9A4-D147-4EA2-8850-0666CB84D3F5}"/>
              </a:ext>
            </a:extLst>
          </p:cNvPr>
          <p:cNvSpPr/>
          <p:nvPr/>
        </p:nvSpPr>
        <p:spPr>
          <a:xfrm>
            <a:off x="1496930" y="603046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677BEB-4C9B-481B-A518-B3F668923267}"/>
              </a:ext>
            </a:extLst>
          </p:cNvPr>
          <p:cNvSpPr/>
          <p:nvPr/>
        </p:nvSpPr>
        <p:spPr>
          <a:xfrm>
            <a:off x="2912646" y="603046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9950A-1A1C-4588-B49B-F25E80CB2A61}"/>
              </a:ext>
            </a:extLst>
          </p:cNvPr>
          <p:cNvSpPr/>
          <p:nvPr/>
        </p:nvSpPr>
        <p:spPr>
          <a:xfrm>
            <a:off x="4328362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F7A1D-0D00-4EB6-90FB-6F417A24E4E7}"/>
              </a:ext>
            </a:extLst>
          </p:cNvPr>
          <p:cNvSpPr/>
          <p:nvPr/>
        </p:nvSpPr>
        <p:spPr>
          <a:xfrm>
            <a:off x="5744078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A5D72-F3D9-440A-990C-979B1F2AE84F}"/>
              </a:ext>
            </a:extLst>
          </p:cNvPr>
          <p:cNvSpPr/>
          <p:nvPr/>
        </p:nvSpPr>
        <p:spPr>
          <a:xfrm>
            <a:off x="7159794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DDCA9-243A-4699-A9AF-F2A793721551}"/>
              </a:ext>
            </a:extLst>
          </p:cNvPr>
          <p:cNvSpPr/>
          <p:nvPr/>
        </p:nvSpPr>
        <p:spPr>
          <a:xfrm>
            <a:off x="8575510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091FD5-E34C-4134-B032-BABF83A78E1B}"/>
              </a:ext>
            </a:extLst>
          </p:cNvPr>
          <p:cNvSpPr/>
          <p:nvPr/>
        </p:nvSpPr>
        <p:spPr>
          <a:xfrm>
            <a:off x="9991226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2A7F6-BA46-40C0-B6CC-D233C4A2CB9D}"/>
              </a:ext>
            </a:extLst>
          </p:cNvPr>
          <p:cNvSpPr/>
          <p:nvPr/>
        </p:nvSpPr>
        <p:spPr>
          <a:xfrm>
            <a:off x="81213" y="3333249"/>
            <a:ext cx="5958640" cy="330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5CE5D-8D1A-4C02-A652-FA69D7A57F2F}"/>
              </a:ext>
            </a:extLst>
          </p:cNvPr>
          <p:cNvSpPr/>
          <p:nvPr/>
        </p:nvSpPr>
        <p:spPr>
          <a:xfrm>
            <a:off x="6152146" y="3333250"/>
            <a:ext cx="5958640" cy="330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2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AAE8B0-B900-49FA-B248-A8B14A2BE78B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032E4-7903-4E1B-AEFC-9B9E6B68F396}"/>
              </a:ext>
            </a:extLst>
          </p:cNvPr>
          <p:cNvSpPr/>
          <p:nvPr/>
        </p:nvSpPr>
        <p:spPr>
          <a:xfrm>
            <a:off x="0" y="6697579"/>
            <a:ext cx="12192000" cy="1604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31E29-28E6-4B57-AFDA-2D0F5110F188}"/>
              </a:ext>
            </a:extLst>
          </p:cNvPr>
          <p:cNvSpPr/>
          <p:nvPr/>
        </p:nvSpPr>
        <p:spPr>
          <a:xfrm>
            <a:off x="64792" y="2158849"/>
            <a:ext cx="2270961" cy="2450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AA9A4-D147-4EA2-8850-0666CB84D3F5}"/>
              </a:ext>
            </a:extLst>
          </p:cNvPr>
          <p:cNvSpPr/>
          <p:nvPr/>
        </p:nvSpPr>
        <p:spPr>
          <a:xfrm>
            <a:off x="251153" y="589829"/>
            <a:ext cx="1898241" cy="1453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2A7F6-BA46-40C0-B6CC-D233C4A2CB9D}"/>
              </a:ext>
            </a:extLst>
          </p:cNvPr>
          <p:cNvSpPr/>
          <p:nvPr/>
        </p:nvSpPr>
        <p:spPr>
          <a:xfrm>
            <a:off x="2447737" y="4696790"/>
            <a:ext cx="9663050" cy="19302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5CE5D-8D1A-4C02-A652-FA69D7A57F2F}"/>
              </a:ext>
            </a:extLst>
          </p:cNvPr>
          <p:cNvSpPr/>
          <p:nvPr/>
        </p:nvSpPr>
        <p:spPr>
          <a:xfrm>
            <a:off x="8680786" y="2158849"/>
            <a:ext cx="3430000" cy="2450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ED8DC3-C9BE-41B0-90C9-160A84F8D22F}"/>
              </a:ext>
            </a:extLst>
          </p:cNvPr>
          <p:cNvSpPr/>
          <p:nvPr/>
        </p:nvSpPr>
        <p:spPr>
          <a:xfrm>
            <a:off x="8061159" y="38852"/>
            <a:ext cx="4049628" cy="376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EC863F-7D1A-40F1-8622-28802654EB36}"/>
              </a:ext>
            </a:extLst>
          </p:cNvPr>
          <p:cNvSpPr/>
          <p:nvPr/>
        </p:nvSpPr>
        <p:spPr>
          <a:xfrm>
            <a:off x="2534754" y="589829"/>
            <a:ext cx="1893423" cy="1453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B84B1B-7ED7-4C5B-B116-26FD10EEE1E4}"/>
              </a:ext>
            </a:extLst>
          </p:cNvPr>
          <p:cNvSpPr/>
          <p:nvPr/>
        </p:nvSpPr>
        <p:spPr>
          <a:xfrm>
            <a:off x="4813537" y="589829"/>
            <a:ext cx="1893423" cy="1453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C24A2C-27D0-4E4D-9FCF-F868791EB03B}"/>
              </a:ext>
            </a:extLst>
          </p:cNvPr>
          <p:cNvSpPr/>
          <p:nvPr/>
        </p:nvSpPr>
        <p:spPr>
          <a:xfrm>
            <a:off x="7092320" y="589829"/>
            <a:ext cx="1893423" cy="1453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28AE88-BC25-4118-8885-93CD5626285E}"/>
              </a:ext>
            </a:extLst>
          </p:cNvPr>
          <p:cNvSpPr/>
          <p:nvPr/>
        </p:nvSpPr>
        <p:spPr>
          <a:xfrm>
            <a:off x="9371103" y="589829"/>
            <a:ext cx="2569744" cy="1453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363B6-5C6B-4141-8406-F179AF0F2DBC}"/>
              </a:ext>
            </a:extLst>
          </p:cNvPr>
          <p:cNvSpPr/>
          <p:nvPr/>
        </p:nvSpPr>
        <p:spPr>
          <a:xfrm>
            <a:off x="120434" y="3885674"/>
            <a:ext cx="2159671" cy="6363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3501F5-BA0D-4145-A1BF-20D608FDF3DE}"/>
              </a:ext>
            </a:extLst>
          </p:cNvPr>
          <p:cNvSpPr/>
          <p:nvPr/>
        </p:nvSpPr>
        <p:spPr>
          <a:xfrm>
            <a:off x="64790" y="4688329"/>
            <a:ext cx="2270957" cy="19302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8A1019-8B57-40D4-A359-22A10BEF4FF0}"/>
              </a:ext>
            </a:extLst>
          </p:cNvPr>
          <p:cNvSpPr/>
          <p:nvPr/>
        </p:nvSpPr>
        <p:spPr>
          <a:xfrm>
            <a:off x="120434" y="3174634"/>
            <a:ext cx="2159671" cy="6363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70195C-E3A1-4AE7-912E-D7DE59736DE5}"/>
              </a:ext>
            </a:extLst>
          </p:cNvPr>
          <p:cNvSpPr/>
          <p:nvPr/>
        </p:nvSpPr>
        <p:spPr>
          <a:xfrm>
            <a:off x="120434" y="2463594"/>
            <a:ext cx="2159671" cy="6363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A7BF63-B66C-4288-A601-7B7A7D51B1ED}"/>
              </a:ext>
            </a:extLst>
          </p:cNvPr>
          <p:cNvSpPr/>
          <p:nvPr/>
        </p:nvSpPr>
        <p:spPr>
          <a:xfrm>
            <a:off x="5484083" y="2155803"/>
            <a:ext cx="3084720" cy="2450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9D2CC4-12E1-4962-9FC3-B0A234F7C11B}"/>
              </a:ext>
            </a:extLst>
          </p:cNvPr>
          <p:cNvSpPr/>
          <p:nvPr/>
        </p:nvSpPr>
        <p:spPr>
          <a:xfrm>
            <a:off x="2447736" y="2175771"/>
            <a:ext cx="2924364" cy="2450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Slab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 Parmar</dc:creator>
  <cp:lastModifiedBy>Preet Parmar</cp:lastModifiedBy>
  <cp:revision>16</cp:revision>
  <dcterms:created xsi:type="dcterms:W3CDTF">2022-03-16T06:59:16Z</dcterms:created>
  <dcterms:modified xsi:type="dcterms:W3CDTF">2022-03-16T14:17:04Z</dcterms:modified>
</cp:coreProperties>
</file>