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1FDB-97F6-4086-94A6-20723C2EC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Jinx Customer Support </a:t>
            </a:r>
            <a:r>
              <a:rPr lang="en-US" dirty="0" err="1"/>
              <a:t>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0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7E2B-8999-4E99-B0FD-681ADD58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5949" y="570303"/>
            <a:ext cx="4679974" cy="670560"/>
          </a:xfrm>
        </p:spPr>
        <p:txBody>
          <a:bodyPr/>
          <a:lstStyle/>
          <a:p>
            <a:pPr algn="ctr"/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FA72-C6EF-4308-B114-CDD12B61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8" y="1240863"/>
            <a:ext cx="8596668" cy="3880773"/>
          </a:xfrm>
        </p:spPr>
        <p:txBody>
          <a:bodyPr/>
          <a:lstStyle/>
          <a:p>
            <a:r>
              <a:rPr lang="en-US" b="1" u="sng" dirty="0"/>
              <a:t>NLP </a:t>
            </a:r>
            <a:r>
              <a:rPr lang="en-US" b="1" u="sng" dirty="0" err="1"/>
              <a:t>LLm</a:t>
            </a:r>
            <a:r>
              <a:rPr lang="en-US" b="1" u="sng" dirty="0"/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Dialogflow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ngrok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u="sng" dirty="0"/>
              <a:t>Frontend: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Html,Css,React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Js, Nodejs</a:t>
            </a:r>
          </a:p>
          <a:p>
            <a:r>
              <a:rPr lang="en-US" b="1" u="sng" dirty="0" err="1"/>
              <a:t>Api</a:t>
            </a:r>
            <a:r>
              <a:rPr lang="en-US" b="1" u="sng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u="sng" dirty="0"/>
              <a:t>Database: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workbench</a:t>
            </a:r>
          </a:p>
          <a:p>
            <a:r>
              <a:rPr lang="en-US" u="sng" dirty="0"/>
              <a:t>Software: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5E114-8C41-4830-9B9B-4D5A8B5FB188}"/>
              </a:ext>
            </a:extLst>
          </p:cNvPr>
          <p:cNvSpPr/>
          <p:nvPr/>
        </p:nvSpPr>
        <p:spPr>
          <a:xfrm>
            <a:off x="4821632" y="420439"/>
            <a:ext cx="4581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Technical Complexity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253B-2CD8-4AE6-A754-FDE127BA0A21}"/>
              </a:ext>
            </a:extLst>
          </p:cNvPr>
          <p:cNvSpPr txBox="1"/>
          <p:nvPr/>
        </p:nvSpPr>
        <p:spPr>
          <a:xfrm>
            <a:off x="5018541" y="1240863"/>
            <a:ext cx="54681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err="1"/>
              <a:t>Diagflow</a:t>
            </a:r>
            <a:r>
              <a:rPr lang="en-US" b="1" u="sng" dirty="0"/>
              <a:t>: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Requires Configuring Intents , entities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   and context to interpret accurately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Multi-platform Deployment:</a:t>
            </a:r>
          </a:p>
          <a:p>
            <a:pPr lvl="2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Requires consistent user experience and</a:t>
            </a:r>
          </a:p>
          <a:p>
            <a:pPr lvl="2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seamless API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React </a:t>
            </a:r>
            <a:r>
              <a:rPr lang="en-IN" b="1" u="sng" dirty="0" err="1"/>
              <a:t>Js</a:t>
            </a:r>
            <a:r>
              <a:rPr lang="en-IN" b="1" u="sng" dirty="0"/>
              <a:t>:</a:t>
            </a:r>
          </a:p>
          <a:p>
            <a:pPr lvl="2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Managing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State,handling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components and </a:t>
            </a:r>
          </a:p>
          <a:p>
            <a:pPr lvl="2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integrating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Flask </a:t>
            </a:r>
            <a:r>
              <a:rPr lang="en-IN" b="1" u="sng" dirty="0" err="1"/>
              <a:t>Api</a:t>
            </a:r>
            <a:r>
              <a:rPr lang="en-IN" b="1" u="sng" dirty="0"/>
              <a:t>:</a:t>
            </a:r>
          </a:p>
          <a:p>
            <a:pPr lvl="2"/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Creating and manging 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routes,handling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backend with database integration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2E90-98C2-4029-B171-6B256B75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9751"/>
            <a:ext cx="8596668" cy="735105"/>
          </a:xfrm>
        </p:spPr>
        <p:txBody>
          <a:bodyPr/>
          <a:lstStyle/>
          <a:p>
            <a:pPr algn="ctr"/>
            <a:r>
              <a:rPr lang="en-US" dirty="0"/>
              <a:t>Social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D4AC-40F6-4381-939D-B910A72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4857"/>
            <a:ext cx="8596668" cy="4836506"/>
          </a:xfrm>
        </p:spPr>
        <p:txBody>
          <a:bodyPr/>
          <a:lstStyle/>
          <a:p>
            <a:r>
              <a:rPr lang="en-US" b="1" u="sng" dirty="0" err="1"/>
              <a:t>Accesibility</a:t>
            </a:r>
            <a:r>
              <a:rPr lang="en-US" b="1" u="sng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Provide 24/7 support, enhancing global reach with inclusivity of 		           customer service</a:t>
            </a:r>
          </a:p>
          <a:p>
            <a:r>
              <a:rPr lang="en-US" b="1" u="sng" dirty="0"/>
              <a:t>Employment: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Potential Job Displacement but also create opportunity for 					higher level roles and solve more complex issue with 							automated routine task</a:t>
            </a: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User-experience: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Immediate user friendly and personalized interaction 						between customer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Scalability: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Helps In wide spread of automation with the help of e commerce 			   website</a:t>
            </a:r>
          </a:p>
        </p:txBody>
      </p:sp>
    </p:spTree>
    <p:extLst>
      <p:ext uri="{BB962C8B-B14F-4D97-AF65-F5344CB8AC3E}">
        <p14:creationId xmlns:p14="http://schemas.microsoft.com/office/powerpoint/2010/main" val="32625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0FEA-C211-454A-B813-489026D9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864"/>
          </a:xfrm>
        </p:spPr>
        <p:txBody>
          <a:bodyPr/>
          <a:lstStyle/>
          <a:p>
            <a:pPr algn="ctr"/>
            <a:r>
              <a:rPr lang="en-US" dirty="0"/>
              <a:t>Business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FD3C-CF1F-429A-9CA6-29B55561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403"/>
            <a:ext cx="8596668" cy="4771960"/>
          </a:xfrm>
        </p:spPr>
        <p:txBody>
          <a:bodyPr/>
          <a:lstStyle/>
          <a:p>
            <a:r>
              <a:rPr lang="en-US" b="1" u="sng" dirty="0"/>
              <a:t>Revenue Streams: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Subscription fees with advance premium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Usage based pricing based on user-interaction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Usage with special business needs</a:t>
            </a: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Structure: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Initial setup and website page hosting cost  with ongoing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support,updates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Data Management and processing cost for premium features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Market Strategy: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Business seeking efficient customer support solutions with online marketing and cost efficient 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Highlight improves customer experience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12420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974A-EB6E-47F9-8566-06B4E2B5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Overall Product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002A0-BDB9-4F99-991C-AA74B306E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63570"/>
            <a:ext cx="8596312" cy="4405523"/>
          </a:xfrm>
        </p:spPr>
      </p:pic>
    </p:spTree>
    <p:extLst>
      <p:ext uri="{BB962C8B-B14F-4D97-AF65-F5344CB8AC3E}">
        <p14:creationId xmlns:p14="http://schemas.microsoft.com/office/powerpoint/2010/main" val="20665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7712-4A21-448F-A445-DA009994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Team_Quanta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56FA-89F5-41C4-B406-D601D4D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Preet Shah(Admin)</a:t>
            </a:r>
          </a:p>
          <a:p>
            <a:r>
              <a:rPr lang="en-US" dirty="0" err="1"/>
              <a:t>Aarya</a:t>
            </a:r>
            <a:r>
              <a:rPr lang="en-US" dirty="0"/>
              <a:t> Shah</a:t>
            </a:r>
          </a:p>
          <a:p>
            <a:r>
              <a:rPr lang="en-US" dirty="0"/>
              <a:t>Abdul Kadir</a:t>
            </a:r>
          </a:p>
          <a:p>
            <a:r>
              <a:rPr lang="en-US" dirty="0" err="1"/>
              <a:t>Niket</a:t>
            </a:r>
            <a:r>
              <a:rPr lang="en-US" dirty="0"/>
              <a:t> </a:t>
            </a:r>
            <a:r>
              <a:rPr lang="en-US"/>
              <a:t>Singhla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68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139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Jinx Customer Support ChatBot</vt:lpstr>
      <vt:lpstr>Tech Stack</vt:lpstr>
      <vt:lpstr>Social Impact</vt:lpstr>
      <vt:lpstr>Business Model</vt:lpstr>
      <vt:lpstr>Overall Product </vt:lpstr>
      <vt:lpstr>Team_Quanta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Jinx Customer Support ChatBot</dc:title>
  <dc:creator>Preet shah</dc:creator>
  <cp:lastModifiedBy>Preet shah</cp:lastModifiedBy>
  <cp:revision>5</cp:revision>
  <dcterms:created xsi:type="dcterms:W3CDTF">2024-09-15T11:40:00Z</dcterms:created>
  <dcterms:modified xsi:type="dcterms:W3CDTF">2024-09-15T12:26:05Z</dcterms:modified>
</cp:coreProperties>
</file>