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99A4-1590-1E4D-8B01-FBD5B3E1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94263"/>
            <a:ext cx="8689976" cy="1825081"/>
          </a:xfrm>
        </p:spPr>
        <p:txBody>
          <a:bodyPr vert="horz">
            <a:normAutofit/>
          </a:bodyPr>
          <a:lstStyle/>
          <a:p>
            <a:r>
              <a:rPr lang="en-US" sz="5300" b="1" dirty="0"/>
              <a:t>Reddit Posts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9876A-6201-5E41-B498-CAF3EC64C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 – Preety Bhogal</a:t>
            </a:r>
          </a:p>
        </p:txBody>
      </p:sp>
    </p:spTree>
    <p:extLst>
      <p:ext uri="{BB962C8B-B14F-4D97-AF65-F5344CB8AC3E}">
        <p14:creationId xmlns:p14="http://schemas.microsoft.com/office/powerpoint/2010/main" val="10755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30E214-18DA-8F45-8FD4-9FA62C6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Modelling and evaluation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AF31DA-E311-C04A-9AC5-8659137F8055}"/>
              </a:ext>
            </a:extLst>
          </p:cNvPr>
          <p:cNvSpPr/>
          <p:nvPr/>
        </p:nvSpPr>
        <p:spPr>
          <a:xfrm>
            <a:off x="516730" y="1728789"/>
            <a:ext cx="11158538" cy="444341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3A4D-F5CB-E444-92A3-C985B2D9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243139"/>
            <a:ext cx="10192374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8F2EB-3D9A-BC47-B4AC-40FABC57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Conclusion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BB154-A11D-6C43-8C98-F07A0CFB16DC}"/>
              </a:ext>
            </a:extLst>
          </p:cNvPr>
          <p:cNvSpPr txBox="1"/>
          <p:nvPr/>
        </p:nvSpPr>
        <p:spPr>
          <a:xfrm>
            <a:off x="913774" y="1645153"/>
            <a:ext cx="103644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All the three models – overfit – high variance.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Naives Bayes Model performs the best on the dataset – testing score and training score comparison. Highest Accuracy Score - 99.5% </a:t>
            </a:r>
          </a:p>
          <a:p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Only 1 post from the Excel subreddit was misclassified as a Legal Advice post and vice-versa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Recommended that the Reddit team employs Naives Bayes Model 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Tune some of the hyperparameters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6595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DACC-6E04-9042-B0B2-9092E054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pic>
        <p:nvPicPr>
          <p:cNvPr id="5" name="Picture 4" descr="A picture containing drawing, sky, stop&#10;&#10;Description automatically generated">
            <a:extLst>
              <a:ext uri="{FF2B5EF4-FFF2-40B4-BE49-F238E27FC236}">
                <a16:creationId xmlns:a16="http://schemas.microsoft.com/office/drawing/2014/main" id="{B1CDC875-B1C2-044B-9477-5E4872FCE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5893" r="8414" b="3413"/>
          <a:stretch/>
        </p:blipFill>
        <p:spPr>
          <a:xfrm>
            <a:off x="6815137" y="2289572"/>
            <a:ext cx="4814887" cy="2621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3D238-3E5F-3E4B-802B-A0684C944697}"/>
              </a:ext>
            </a:extLst>
          </p:cNvPr>
          <p:cNvSpPr txBox="1"/>
          <p:nvPr/>
        </p:nvSpPr>
        <p:spPr>
          <a:xfrm>
            <a:off x="757237" y="1743075"/>
            <a:ext cx="5200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Major cyber attack – Reddit Website unavailable.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As a Reddit data scientist, tasked to build a classification model.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Trial run for about 2,000 random posts from two subreddits – Excel and Legal Advice.</a:t>
            </a:r>
          </a:p>
        </p:txBody>
      </p:sp>
    </p:spTree>
    <p:extLst>
      <p:ext uri="{BB962C8B-B14F-4D97-AF65-F5344CB8AC3E}">
        <p14:creationId xmlns:p14="http://schemas.microsoft.com/office/powerpoint/2010/main" val="9166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D48543-877C-094C-85B9-4C362E73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3E56B-0366-594A-AF6E-0E97FEE19B22}"/>
              </a:ext>
            </a:extLst>
          </p:cNvPr>
          <p:cNvSpPr txBox="1"/>
          <p:nvPr/>
        </p:nvSpPr>
        <p:spPr>
          <a:xfrm>
            <a:off x="913773" y="1743075"/>
            <a:ext cx="10203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build a classification model for accurately classifying the user-posts into distinct subreddits or discussion topics depending on the content of the posts. 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1EDC8D2-5020-8843-9A4E-DCD01E96A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7" t="18984" r="11250" b="18458"/>
          <a:stretch/>
        </p:blipFill>
        <p:spPr>
          <a:xfrm>
            <a:off x="1769559" y="3975500"/>
            <a:ext cx="4016879" cy="214312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772AF3B-4EB5-514B-8AE4-904A64B8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7" r="1"/>
          <a:stretch/>
        </p:blipFill>
        <p:spPr>
          <a:xfrm>
            <a:off x="6272213" y="3128070"/>
            <a:ext cx="4229100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D48543-877C-094C-85B9-4C362E73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BF14B-0573-8A41-8178-B62E19022048}"/>
              </a:ext>
            </a:extLst>
          </p:cNvPr>
          <p:cNvSpPr txBox="1"/>
          <p:nvPr/>
        </p:nvSpPr>
        <p:spPr>
          <a:xfrm>
            <a:off x="576262" y="1728788"/>
            <a:ext cx="48432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1,000 titles and posts pulled from each subreddit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Data cleaned for punctuations, English stop-words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Data lemmatized and count vectorized for modelling purpose</a:t>
            </a:r>
          </a:p>
          <a:p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22980-C723-D34C-8B57-2CFFA911E3BE}"/>
              </a:ext>
            </a:extLst>
          </p:cNvPr>
          <p:cNvSpPr/>
          <p:nvPr/>
        </p:nvSpPr>
        <p:spPr>
          <a:xfrm>
            <a:off x="5957888" y="2316993"/>
            <a:ext cx="3529012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A745A-4A7E-744F-8F9A-2FC2E8DF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541624"/>
            <a:ext cx="2971800" cy="13017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35CECF-EB32-E040-8B6C-3C4AD1149766}"/>
              </a:ext>
            </a:extLst>
          </p:cNvPr>
          <p:cNvSpPr/>
          <p:nvPr/>
        </p:nvSpPr>
        <p:spPr>
          <a:xfrm>
            <a:off x="7465219" y="4256124"/>
            <a:ext cx="3529012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6A009-0435-024C-94C8-E910C21D5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747"/>
          <a:stretch/>
        </p:blipFill>
        <p:spPr>
          <a:xfrm>
            <a:off x="7758113" y="4471989"/>
            <a:ext cx="291464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4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9F357F-B8AF-0E44-B7D4-03A871B90BEB}"/>
              </a:ext>
            </a:extLst>
          </p:cNvPr>
          <p:cNvSpPr/>
          <p:nvPr/>
        </p:nvSpPr>
        <p:spPr>
          <a:xfrm>
            <a:off x="988858" y="711239"/>
            <a:ext cx="6467475" cy="315753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CE0F13-DDED-644C-979D-D471C3FF4FAB}"/>
              </a:ext>
            </a:extLst>
          </p:cNvPr>
          <p:cNvSpPr/>
          <p:nvPr/>
        </p:nvSpPr>
        <p:spPr>
          <a:xfrm>
            <a:off x="5189150" y="3017103"/>
            <a:ext cx="6467475" cy="315753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0412D-7EBA-C442-B50F-87DA08C880BF}"/>
              </a:ext>
            </a:extLst>
          </p:cNvPr>
          <p:cNvSpPr txBox="1"/>
          <p:nvPr/>
        </p:nvSpPr>
        <p:spPr>
          <a:xfrm>
            <a:off x="1137424" y="731102"/>
            <a:ext cx="451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Before Regex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1A833-03B4-814F-975F-E3FF602EBC2E}"/>
              </a:ext>
            </a:extLst>
          </p:cNvPr>
          <p:cNvSpPr txBox="1"/>
          <p:nvPr/>
        </p:nvSpPr>
        <p:spPr>
          <a:xfrm>
            <a:off x="5415660" y="3157218"/>
            <a:ext cx="526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After Regex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3D428B-E02A-9C4F-9C4B-3E3B091BC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65"/>
          <a:stretch/>
        </p:blipFill>
        <p:spPr>
          <a:xfrm>
            <a:off x="5765181" y="3755417"/>
            <a:ext cx="5151864" cy="1922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2119E-D206-974E-8384-4C41E030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r="24360"/>
          <a:stretch/>
        </p:blipFill>
        <p:spPr>
          <a:xfrm>
            <a:off x="1215368" y="1321772"/>
            <a:ext cx="5363852" cy="18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5EB508-6941-7144-AD80-DC9FB4FE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Exploratory data analysis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07C16-D8DE-FB4B-8919-EBF7B399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65" y="1665017"/>
            <a:ext cx="9258300" cy="445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CD56-52B7-A64F-8710-F0295156EF4C}"/>
              </a:ext>
            </a:extLst>
          </p:cNvPr>
          <p:cNvSpPr txBox="1"/>
          <p:nvPr/>
        </p:nvSpPr>
        <p:spPr>
          <a:xfrm>
            <a:off x="279593" y="1665017"/>
            <a:ext cx="1805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</a:t>
            </a:r>
            <a:r>
              <a:rPr lang="en-US" sz="2800" dirty="0"/>
              <a:t> </a:t>
            </a:r>
            <a:r>
              <a:rPr lang="en-US" sz="2800" b="1" dirty="0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391987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EB78D-0CB7-4648-B456-7ADE5FCECE9E}"/>
              </a:ext>
            </a:extLst>
          </p:cNvPr>
          <p:cNvGrpSpPr/>
          <p:nvPr/>
        </p:nvGrpSpPr>
        <p:grpSpPr>
          <a:xfrm>
            <a:off x="4693047" y="684410"/>
            <a:ext cx="2805906" cy="1402953"/>
            <a:chOff x="2661046" y="1572"/>
            <a:chExt cx="2805906" cy="140295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EB3292-F399-B944-80EF-F1A817311ACB}"/>
                </a:ext>
              </a:extLst>
            </p:cNvPr>
            <p:cNvSpPr/>
            <p:nvPr/>
          </p:nvSpPr>
          <p:spPr>
            <a:xfrm>
              <a:off x="2661046" y="1572"/>
              <a:ext cx="2805906" cy="1402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4029C7A6-2C4F-C24E-A66F-F50874D0464D}"/>
                </a:ext>
              </a:extLst>
            </p:cNvPr>
            <p:cNvSpPr txBox="1"/>
            <p:nvPr/>
          </p:nvSpPr>
          <p:spPr>
            <a:xfrm>
              <a:off x="2702137" y="42663"/>
              <a:ext cx="2723724" cy="1320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Baseline Accuracy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F46F90-40C4-714C-AD71-AD05CD27EC78}"/>
              </a:ext>
            </a:extLst>
          </p:cNvPr>
          <p:cNvGrpSpPr/>
          <p:nvPr/>
        </p:nvGrpSpPr>
        <p:grpSpPr>
          <a:xfrm>
            <a:off x="1928232" y="3581615"/>
            <a:ext cx="2805906" cy="1402953"/>
            <a:chOff x="344389" y="4014141"/>
            <a:chExt cx="2805906" cy="140295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605F7BD-D4B5-AC45-A0D0-603EF78B1F3C}"/>
                </a:ext>
              </a:extLst>
            </p:cNvPr>
            <p:cNvSpPr/>
            <p:nvPr/>
          </p:nvSpPr>
          <p:spPr>
            <a:xfrm>
              <a:off x="344389" y="4014141"/>
              <a:ext cx="2805906" cy="1402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ED6C756C-C486-AF4F-AD2E-B80BC48E7520}"/>
                </a:ext>
              </a:extLst>
            </p:cNvPr>
            <p:cNvSpPr txBox="1"/>
            <p:nvPr/>
          </p:nvSpPr>
          <p:spPr>
            <a:xfrm>
              <a:off x="385480" y="4055232"/>
              <a:ext cx="2723724" cy="1320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Legal Advice </a:t>
              </a:r>
              <a:r>
                <a:rPr lang="en-US" sz="3500" kern="1200" dirty="0"/>
                <a:t>54 %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8E7D4-7F21-6B47-9936-DCE5FE1787B5}"/>
              </a:ext>
            </a:extLst>
          </p:cNvPr>
          <p:cNvGrpSpPr/>
          <p:nvPr/>
        </p:nvGrpSpPr>
        <p:grpSpPr>
          <a:xfrm>
            <a:off x="7498953" y="3611578"/>
            <a:ext cx="2805906" cy="1402953"/>
            <a:chOff x="4977704" y="4014141"/>
            <a:chExt cx="2805906" cy="140295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F49946-51F7-6442-9F66-CD1A5F2F8412}"/>
                </a:ext>
              </a:extLst>
            </p:cNvPr>
            <p:cNvSpPr/>
            <p:nvPr/>
          </p:nvSpPr>
          <p:spPr>
            <a:xfrm>
              <a:off x="4977704" y="4014141"/>
              <a:ext cx="2805906" cy="1402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513B54C8-8C64-434B-BB7F-2AB134CD2D96}"/>
                </a:ext>
              </a:extLst>
            </p:cNvPr>
            <p:cNvSpPr txBox="1"/>
            <p:nvPr/>
          </p:nvSpPr>
          <p:spPr>
            <a:xfrm>
              <a:off x="5018795" y="4055232"/>
              <a:ext cx="2723724" cy="1320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Excel</a:t>
              </a:r>
              <a:r>
                <a:rPr lang="en-US" sz="3500" kern="1200" dirty="0"/>
                <a:t> 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46%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BD26A0-C98C-0249-8930-C891AADF1692}"/>
              </a:ext>
            </a:extLst>
          </p:cNvPr>
          <p:cNvCxnSpPr>
            <a:cxnSpLocks/>
          </p:cNvCxnSpPr>
          <p:nvPr/>
        </p:nvCxnSpPr>
        <p:spPr>
          <a:xfrm>
            <a:off x="7540044" y="2228850"/>
            <a:ext cx="1361862" cy="1200150"/>
          </a:xfrm>
          <a:prstGeom prst="straightConnector1">
            <a:avLst/>
          </a:prstGeom>
          <a:ln w="133350">
            <a:solidFill>
              <a:schemeClr val="accent4">
                <a:lumMod val="75000"/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B108C4-8000-3A44-AB76-57B6D82705C9}"/>
              </a:ext>
            </a:extLst>
          </p:cNvPr>
          <p:cNvCxnSpPr>
            <a:cxnSpLocks/>
          </p:cNvCxnSpPr>
          <p:nvPr/>
        </p:nvCxnSpPr>
        <p:spPr>
          <a:xfrm flipH="1">
            <a:off x="3331185" y="2253572"/>
            <a:ext cx="1361862" cy="1137113"/>
          </a:xfrm>
          <a:prstGeom prst="straightConnector1">
            <a:avLst/>
          </a:prstGeom>
          <a:ln w="133350">
            <a:solidFill>
              <a:schemeClr val="accent4">
                <a:lumMod val="75000"/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9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000CA6-FD6D-E844-B1D9-215E6AF21776}"/>
              </a:ext>
            </a:extLst>
          </p:cNvPr>
          <p:cNvSpPr/>
          <p:nvPr/>
        </p:nvSpPr>
        <p:spPr>
          <a:xfrm>
            <a:off x="509587" y="428625"/>
            <a:ext cx="11172825" cy="52006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0399E8-5DD1-0942-A39D-D358038B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8" y="645861"/>
            <a:ext cx="10301288" cy="4766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37E9BB-BC40-2144-8969-0C67E137A4EE}"/>
              </a:ext>
            </a:extLst>
          </p:cNvPr>
          <p:cNvSpPr txBox="1"/>
          <p:nvPr/>
        </p:nvSpPr>
        <p:spPr>
          <a:xfrm>
            <a:off x="1128713" y="587216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number of words in the posts are 1000. Lengthy posts (&gt; 5,000 words) are very few. </a:t>
            </a:r>
          </a:p>
        </p:txBody>
      </p:sp>
    </p:spTree>
    <p:extLst>
      <p:ext uri="{BB962C8B-B14F-4D97-AF65-F5344CB8AC3E}">
        <p14:creationId xmlns:p14="http://schemas.microsoft.com/office/powerpoint/2010/main" val="20251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4D7B2-3E13-3149-B06D-76E35120F831}"/>
              </a:ext>
            </a:extLst>
          </p:cNvPr>
          <p:cNvSpPr txBox="1"/>
          <p:nvPr/>
        </p:nvSpPr>
        <p:spPr>
          <a:xfrm>
            <a:off x="1694151" y="5206307"/>
            <a:ext cx="263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Legal Advice 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8606D9-932F-BA47-B491-AA9B8034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0" y="2123990"/>
            <a:ext cx="4978400" cy="2819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F846E9A-1362-5B41-9756-38E6D32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929"/>
            <a:ext cx="10364451" cy="898049"/>
          </a:xfrm>
        </p:spPr>
        <p:txBody>
          <a:bodyPr>
            <a:normAutofit/>
          </a:bodyPr>
          <a:lstStyle/>
          <a:p>
            <a:r>
              <a:rPr lang="en-US" sz="4400" b="1" dirty="0"/>
              <a:t>Frequently occurring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4ADB5-9F99-A34F-9696-4E4D126CA902}"/>
              </a:ext>
            </a:extLst>
          </p:cNvPr>
          <p:cNvSpPr txBox="1"/>
          <p:nvPr/>
        </p:nvSpPr>
        <p:spPr>
          <a:xfrm>
            <a:off x="8506450" y="5206307"/>
            <a:ext cx="263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Excel </a:t>
            </a:r>
          </a:p>
        </p:txBody>
      </p:sp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5DD86D0-0693-F34E-9BAE-66530CAE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25" y="1981200"/>
            <a:ext cx="5029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4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88</TotalTime>
  <Words>214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Reddit Posts Classification Model</vt:lpstr>
      <vt:lpstr>introduction</vt:lpstr>
      <vt:lpstr>Problem statement</vt:lpstr>
      <vt:lpstr>Data</vt:lpstr>
      <vt:lpstr>PowerPoint Presentation</vt:lpstr>
      <vt:lpstr>Exploratory data analysis</vt:lpstr>
      <vt:lpstr>PowerPoint Presentation</vt:lpstr>
      <vt:lpstr>PowerPoint Presentation</vt:lpstr>
      <vt:lpstr>Frequently occurring words</vt:lpstr>
      <vt:lpstr>Modelling and evaluation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Posts Classification Model</dc:title>
  <dc:creator>Preety Bhogal</dc:creator>
  <cp:lastModifiedBy>Preety Bhogal</cp:lastModifiedBy>
  <cp:revision>51</cp:revision>
  <dcterms:created xsi:type="dcterms:W3CDTF">2020-01-30T15:12:54Z</dcterms:created>
  <dcterms:modified xsi:type="dcterms:W3CDTF">2020-01-30T16:41:54Z</dcterms:modified>
</cp:coreProperties>
</file>