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DD1FC-BDC8-4CA6-AB3F-DE38B3847EC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297B6-F314-449A-8239-6FC5E9EF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7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mockup1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97B6-F314-449A-8239-6FC5E9EFBA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5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mockup2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97B6-F314-449A-8239-6FC5E9EFBA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4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mockup3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97B6-F314-449A-8239-6FC5E9EFBA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5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mockup4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97B6-F314-449A-8239-6FC5E9EFB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57FB-54AC-4E97-8061-979EE3BD7FA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6B8-FF15-48B9-8981-0C59887B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7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57FB-54AC-4E97-8061-979EE3BD7FA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6B8-FF15-48B9-8981-0C59887B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57FB-54AC-4E97-8061-979EE3BD7FA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6B8-FF15-48B9-8981-0C59887B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57FB-54AC-4E97-8061-979EE3BD7FA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6B8-FF15-48B9-8981-0C59887B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1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57FB-54AC-4E97-8061-979EE3BD7FA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6B8-FF15-48B9-8981-0C59887B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57FB-54AC-4E97-8061-979EE3BD7FA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6B8-FF15-48B9-8981-0C59887B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6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57FB-54AC-4E97-8061-979EE3BD7FA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6B8-FF15-48B9-8981-0C59887B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6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57FB-54AC-4E97-8061-979EE3BD7FA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6B8-FF15-48B9-8981-0C59887B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4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57FB-54AC-4E97-8061-979EE3BD7FA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6B8-FF15-48B9-8981-0C59887B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57FB-54AC-4E97-8061-979EE3BD7FA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6B8-FF15-48B9-8981-0C59887B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2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57FB-54AC-4E97-8061-979EE3BD7FA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F6B8-FF15-48B9-8981-0C59887B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3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57FB-54AC-4E97-8061-979EE3BD7FA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F6B8-FF15-48B9-8981-0C59887B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763000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8229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533400"/>
            <a:ext cx="914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533400"/>
            <a:ext cx="4419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533400"/>
            <a:ext cx="1447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1371600"/>
            <a:ext cx="1600200" cy="510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1600200"/>
            <a:ext cx="12954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" y="2819400"/>
            <a:ext cx="1295400" cy="2209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5334000"/>
            <a:ext cx="12954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38400" y="1371600"/>
            <a:ext cx="6477000" cy="411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95600" y="1600200"/>
            <a:ext cx="1371600" cy="1676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23064" y="1600200"/>
            <a:ext cx="1340427" cy="1676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867400" y="1600200"/>
            <a:ext cx="1447800" cy="1676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32964" y="1600200"/>
            <a:ext cx="1330036" cy="1676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895600" y="3519054"/>
            <a:ext cx="1371600" cy="1676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78036" y="3532909"/>
            <a:ext cx="1371600" cy="1676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902036" y="3532909"/>
            <a:ext cx="1371600" cy="1676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91400" y="3532909"/>
            <a:ext cx="1371600" cy="1676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11136" y="5791200"/>
            <a:ext cx="6477000" cy="5715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763000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381000"/>
            <a:ext cx="8229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533400"/>
            <a:ext cx="914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533400"/>
            <a:ext cx="4419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5200" y="533400"/>
            <a:ext cx="1447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371600"/>
            <a:ext cx="1600200" cy="510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1600200"/>
            <a:ext cx="12954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2819400"/>
            <a:ext cx="1295400" cy="2209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5334000"/>
            <a:ext cx="12954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8400" y="1371600"/>
            <a:ext cx="64770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38400" y="2819400"/>
            <a:ext cx="6477000" cy="3581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77391" y="1749136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7600" y="1749136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24400" y="1749136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15000" y="1749136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19400" y="3048000"/>
            <a:ext cx="5867400" cy="1219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19400" y="4599709"/>
            <a:ext cx="5867400" cy="1219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763000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8229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533400"/>
            <a:ext cx="914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533400"/>
            <a:ext cx="4419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533400"/>
            <a:ext cx="1447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1371600"/>
            <a:ext cx="1600200" cy="510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1600200"/>
            <a:ext cx="12954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" y="2819400"/>
            <a:ext cx="1295400" cy="2209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5334000"/>
            <a:ext cx="12954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38400" y="2095500"/>
            <a:ext cx="6324600" cy="4381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56609" y="5181600"/>
            <a:ext cx="5877791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56609" y="3733800"/>
            <a:ext cx="5877791" cy="118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6609" y="2324100"/>
            <a:ext cx="5877791" cy="1104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38400" y="1371600"/>
            <a:ext cx="6324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19400" y="2519796"/>
            <a:ext cx="990601" cy="7135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162800" y="2523258"/>
            <a:ext cx="990601" cy="7135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953000" y="2519795"/>
            <a:ext cx="990601" cy="7135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057899" y="2523258"/>
            <a:ext cx="990601" cy="7135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879274" y="2519796"/>
            <a:ext cx="990601" cy="7135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798618" y="4017815"/>
            <a:ext cx="990601" cy="7135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848099" y="4017816"/>
            <a:ext cx="990601" cy="7135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4952999" y="4017816"/>
            <a:ext cx="990601" cy="7135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057899" y="4017816"/>
            <a:ext cx="990601" cy="7135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152408" y="3995303"/>
            <a:ext cx="990601" cy="7135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162799" y="5347852"/>
            <a:ext cx="990601" cy="7135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057899" y="5333998"/>
            <a:ext cx="990601" cy="7135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953000" y="5333999"/>
            <a:ext cx="990601" cy="7135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886200" y="5334000"/>
            <a:ext cx="990601" cy="7135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826330" y="5342658"/>
            <a:ext cx="990601" cy="7135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763000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82296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533400"/>
            <a:ext cx="914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533400"/>
            <a:ext cx="4419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533400"/>
            <a:ext cx="1447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32518" y="1390650"/>
            <a:ext cx="1600200" cy="510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84918" y="1676400"/>
            <a:ext cx="12954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7600" y="5867399"/>
            <a:ext cx="1312718" cy="5576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84918" y="3505200"/>
            <a:ext cx="1295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1409700"/>
            <a:ext cx="6477000" cy="5067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50282" y="3924297"/>
            <a:ext cx="1312718" cy="5576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43355" y="4532167"/>
            <a:ext cx="1312718" cy="5576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450282" y="5207577"/>
            <a:ext cx="1312718" cy="5576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0" y="1828800"/>
            <a:ext cx="990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20000" y="2400300"/>
            <a:ext cx="9906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5800" y="1600200"/>
            <a:ext cx="6096000" cy="41650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5800" y="6019800"/>
            <a:ext cx="60960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8</Words>
  <Application>Microsoft Office PowerPoint</Application>
  <PresentationFormat>On-screen Show (4:3)</PresentationFormat>
  <Paragraphs>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</cp:revision>
  <dcterms:created xsi:type="dcterms:W3CDTF">2020-04-05T09:25:56Z</dcterms:created>
  <dcterms:modified xsi:type="dcterms:W3CDTF">2020-04-05T21:04:29Z</dcterms:modified>
</cp:coreProperties>
</file>