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Golos Text"/>
      <p:regular r:id="rId19"/>
      <p:bold r:id="rId20"/>
    </p:embeddedFont>
    <p:embeddedFont>
      <p:font typeface="Unbounded Medium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Bebas Neu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olosText-bold.fntdata"/><Relationship Id="rId22" Type="http://schemas.openxmlformats.org/officeDocument/2006/relationships/font" Target="fonts/UnboundedMedium-bold.fntdata"/><Relationship Id="rId21" Type="http://schemas.openxmlformats.org/officeDocument/2006/relationships/font" Target="fonts/UnboundedMedium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schemas.openxmlformats.org/officeDocument/2006/relationships/font" Target="fonts/Bebas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GolosTex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069c03a8f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069c03a8f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ebad45ad8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9ebad45ad8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9ebad45ad8_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9ebad45ad8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9eb2fc6ace_0_1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9eb2fc6ace_0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eb2fc6ace_0_1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eb2fc6ace_0_1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eb2fc6a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eb2fc6a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eb2fc6a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eb2fc6a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eb2fc6ac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eb2fc6ac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eb2fc6ace_0_1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eb2fc6ace_0_1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eb2fc6ace_0_1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9eb2fc6ace_0_1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ebad45ad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9ebad45ad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ebad45ad8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ebad45ad8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ebad45ad8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9ebad45ad8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1000"/>
          </a:blip>
          <a:srcRect b="7826" l="0" r="0" t="783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5100" y="867125"/>
            <a:ext cx="5204700" cy="21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rgbClr val="2A1A52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5100" y="3002700"/>
            <a:ext cx="52047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2A1A5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 rotWithShape="1">
          <a:blip r:embed="rId2">
            <a:alphaModFix amt="11000"/>
          </a:blip>
          <a:srcRect b="7826" l="0" r="0" t="783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15100" y="714075"/>
            <a:ext cx="6576000" cy="16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715100" y="2205675"/>
            <a:ext cx="6576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5400012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 amt="11000"/>
          </a:blip>
          <a:srcRect b="7826" l="0" r="0" t="783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hasCustomPrompt="1" type="title"/>
          </p:nvPr>
        </p:nvSpPr>
        <p:spPr>
          <a:xfrm>
            <a:off x="715100" y="1327600"/>
            <a:ext cx="918600" cy="47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633700" y="1327625"/>
            <a:ext cx="6795300" cy="47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2" type="title"/>
          </p:nvPr>
        </p:nvSpPr>
        <p:spPr>
          <a:xfrm>
            <a:off x="715100" y="535000"/>
            <a:ext cx="7713900" cy="62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bounded Medium"/>
              <a:buNone/>
              <a:defRPr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3" type="title"/>
          </p:nvPr>
        </p:nvSpPr>
        <p:spPr>
          <a:xfrm>
            <a:off x="715100" y="1802525"/>
            <a:ext cx="918600" cy="47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4" type="subTitle"/>
          </p:nvPr>
        </p:nvSpPr>
        <p:spPr>
          <a:xfrm>
            <a:off x="1633700" y="1802550"/>
            <a:ext cx="6795300" cy="47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5" type="title"/>
          </p:nvPr>
        </p:nvSpPr>
        <p:spPr>
          <a:xfrm>
            <a:off x="715100" y="2277450"/>
            <a:ext cx="918600" cy="47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6" type="subTitle"/>
          </p:nvPr>
        </p:nvSpPr>
        <p:spPr>
          <a:xfrm>
            <a:off x="1633700" y="2277475"/>
            <a:ext cx="6795300" cy="47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7" type="title"/>
          </p:nvPr>
        </p:nvSpPr>
        <p:spPr>
          <a:xfrm>
            <a:off x="715100" y="2752375"/>
            <a:ext cx="918600" cy="47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8" type="subTitle"/>
          </p:nvPr>
        </p:nvSpPr>
        <p:spPr>
          <a:xfrm>
            <a:off x="1633700" y="2752400"/>
            <a:ext cx="6795300" cy="47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9" type="title"/>
          </p:nvPr>
        </p:nvSpPr>
        <p:spPr>
          <a:xfrm>
            <a:off x="715100" y="3227300"/>
            <a:ext cx="918600" cy="47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13" type="subTitle"/>
          </p:nvPr>
        </p:nvSpPr>
        <p:spPr>
          <a:xfrm>
            <a:off x="1633700" y="3227325"/>
            <a:ext cx="6795300" cy="47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14" type="title"/>
          </p:nvPr>
        </p:nvSpPr>
        <p:spPr>
          <a:xfrm>
            <a:off x="715100" y="3702225"/>
            <a:ext cx="918600" cy="47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15" type="subTitle"/>
          </p:nvPr>
        </p:nvSpPr>
        <p:spPr>
          <a:xfrm>
            <a:off x="1633700" y="3702250"/>
            <a:ext cx="6795300" cy="47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9" name="Google Shape;69;p13"/>
          <p:cNvGrpSpPr/>
          <p:nvPr/>
        </p:nvGrpSpPr>
        <p:grpSpPr>
          <a:xfrm>
            <a:off x="7755566" y="3644356"/>
            <a:ext cx="2222374" cy="2245840"/>
            <a:chOff x="6316061" y="3587742"/>
            <a:chExt cx="2076403" cy="2098327"/>
          </a:xfrm>
        </p:grpSpPr>
        <p:sp>
          <p:nvSpPr>
            <p:cNvPr id="70" name="Google Shape;70;p13"/>
            <p:cNvSpPr/>
            <p:nvPr/>
          </p:nvSpPr>
          <p:spPr>
            <a:xfrm>
              <a:off x="6830583" y="3587742"/>
              <a:ext cx="1047306" cy="1209528"/>
            </a:xfrm>
            <a:custGeom>
              <a:rect b="b" l="l" r="r" t="t"/>
              <a:pathLst>
                <a:path extrusionOk="0" h="23054" w="19962">
                  <a:moveTo>
                    <a:pt x="9979" y="407"/>
                  </a:moveTo>
                  <a:lnTo>
                    <a:pt x="19613" y="5965"/>
                  </a:lnTo>
                  <a:lnTo>
                    <a:pt x="19613" y="17085"/>
                  </a:lnTo>
                  <a:lnTo>
                    <a:pt x="9979" y="22647"/>
                  </a:lnTo>
                  <a:lnTo>
                    <a:pt x="349" y="17085"/>
                  </a:lnTo>
                  <a:lnTo>
                    <a:pt x="349" y="5965"/>
                  </a:lnTo>
                  <a:lnTo>
                    <a:pt x="9979" y="407"/>
                  </a:lnTo>
                  <a:close/>
                  <a:moveTo>
                    <a:pt x="9979" y="0"/>
                  </a:moveTo>
                  <a:lnTo>
                    <a:pt x="86" y="5713"/>
                  </a:lnTo>
                  <a:lnTo>
                    <a:pt x="1" y="5763"/>
                  </a:lnTo>
                  <a:lnTo>
                    <a:pt x="1" y="17290"/>
                  </a:lnTo>
                  <a:lnTo>
                    <a:pt x="9979" y="23053"/>
                  </a:lnTo>
                  <a:lnTo>
                    <a:pt x="9983" y="23053"/>
                  </a:lnTo>
                  <a:lnTo>
                    <a:pt x="19876" y="17340"/>
                  </a:lnTo>
                  <a:lnTo>
                    <a:pt x="19961" y="17290"/>
                  </a:lnTo>
                  <a:lnTo>
                    <a:pt x="19961" y="5763"/>
                  </a:lnTo>
                  <a:lnTo>
                    <a:pt x="9979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316061" y="4476751"/>
              <a:ext cx="1047464" cy="1209318"/>
            </a:xfrm>
            <a:custGeom>
              <a:rect b="b" l="l" r="r" t="t"/>
              <a:pathLst>
                <a:path extrusionOk="0" h="23050" w="19965">
                  <a:moveTo>
                    <a:pt x="9982" y="403"/>
                  </a:moveTo>
                  <a:lnTo>
                    <a:pt x="19612" y="5965"/>
                  </a:lnTo>
                  <a:lnTo>
                    <a:pt x="19612" y="17085"/>
                  </a:lnTo>
                  <a:lnTo>
                    <a:pt x="9982" y="22647"/>
                  </a:lnTo>
                  <a:lnTo>
                    <a:pt x="352" y="17085"/>
                  </a:lnTo>
                  <a:lnTo>
                    <a:pt x="352" y="5965"/>
                  </a:lnTo>
                  <a:lnTo>
                    <a:pt x="9982" y="403"/>
                  </a:lnTo>
                  <a:close/>
                  <a:moveTo>
                    <a:pt x="9982" y="0"/>
                  </a:moveTo>
                  <a:lnTo>
                    <a:pt x="89" y="5713"/>
                  </a:lnTo>
                  <a:lnTo>
                    <a:pt x="0" y="5764"/>
                  </a:lnTo>
                  <a:lnTo>
                    <a:pt x="0" y="17286"/>
                  </a:lnTo>
                  <a:lnTo>
                    <a:pt x="9982" y="23049"/>
                  </a:lnTo>
                  <a:lnTo>
                    <a:pt x="19875" y="17340"/>
                  </a:lnTo>
                  <a:lnTo>
                    <a:pt x="19964" y="17290"/>
                  </a:lnTo>
                  <a:lnTo>
                    <a:pt x="19964" y="5764"/>
                  </a:lnTo>
                  <a:lnTo>
                    <a:pt x="9982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7344948" y="4476751"/>
              <a:ext cx="1047516" cy="1209318"/>
            </a:xfrm>
            <a:custGeom>
              <a:rect b="b" l="l" r="r" t="t"/>
              <a:pathLst>
                <a:path extrusionOk="0" h="23050" w="19966">
                  <a:moveTo>
                    <a:pt x="9983" y="403"/>
                  </a:moveTo>
                  <a:lnTo>
                    <a:pt x="19613" y="5965"/>
                  </a:lnTo>
                  <a:lnTo>
                    <a:pt x="19613" y="17085"/>
                  </a:lnTo>
                  <a:lnTo>
                    <a:pt x="9983" y="22647"/>
                  </a:lnTo>
                  <a:lnTo>
                    <a:pt x="353" y="17085"/>
                  </a:lnTo>
                  <a:lnTo>
                    <a:pt x="353" y="5965"/>
                  </a:lnTo>
                  <a:lnTo>
                    <a:pt x="9983" y="403"/>
                  </a:lnTo>
                  <a:close/>
                  <a:moveTo>
                    <a:pt x="9983" y="0"/>
                  </a:moveTo>
                  <a:lnTo>
                    <a:pt x="90" y="5713"/>
                  </a:lnTo>
                  <a:lnTo>
                    <a:pt x="1" y="5764"/>
                  </a:lnTo>
                  <a:lnTo>
                    <a:pt x="1" y="17286"/>
                  </a:lnTo>
                  <a:lnTo>
                    <a:pt x="9983" y="23049"/>
                  </a:lnTo>
                  <a:lnTo>
                    <a:pt x="19876" y="17340"/>
                  </a:lnTo>
                  <a:lnTo>
                    <a:pt x="19965" y="17290"/>
                  </a:lnTo>
                  <a:lnTo>
                    <a:pt x="19965" y="5764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 amt="11000"/>
          </a:blip>
          <a:srcRect b="7826" l="0" r="0" t="783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715050" y="3610600"/>
            <a:ext cx="4613100" cy="81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5480550" y="3610600"/>
            <a:ext cx="2948400" cy="81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●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○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■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●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○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■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●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○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■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 amt="11000"/>
          </a:blip>
          <a:srcRect b="7826" l="0" r="0" t="783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715100" y="535000"/>
            <a:ext cx="2815200" cy="105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715100" y="1594900"/>
            <a:ext cx="2815200" cy="108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●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○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■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●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○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■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●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○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■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5400012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2">
            <a:alphaModFix amt="11000"/>
          </a:blip>
          <a:srcRect b="7826" l="0" r="0" t="783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715100" y="535000"/>
            <a:ext cx="7713900" cy="105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715100" y="1945600"/>
            <a:ext cx="2571300" cy="744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2" type="subTitle"/>
          </p:nvPr>
        </p:nvSpPr>
        <p:spPr>
          <a:xfrm>
            <a:off x="715100" y="2537400"/>
            <a:ext cx="2571300" cy="12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3" type="subTitle"/>
          </p:nvPr>
        </p:nvSpPr>
        <p:spPr>
          <a:xfrm>
            <a:off x="3286400" y="1945600"/>
            <a:ext cx="2571300" cy="744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4" type="subTitle"/>
          </p:nvPr>
        </p:nvSpPr>
        <p:spPr>
          <a:xfrm>
            <a:off x="3286400" y="2537400"/>
            <a:ext cx="2571300" cy="12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5" type="subTitle"/>
          </p:nvPr>
        </p:nvSpPr>
        <p:spPr>
          <a:xfrm>
            <a:off x="5857700" y="1945600"/>
            <a:ext cx="2571300" cy="744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6" type="subTitle"/>
          </p:nvPr>
        </p:nvSpPr>
        <p:spPr>
          <a:xfrm>
            <a:off x="5857700" y="2537400"/>
            <a:ext cx="2571300" cy="12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90" name="Google Shape;90;p16"/>
          <p:cNvGrpSpPr/>
          <p:nvPr/>
        </p:nvGrpSpPr>
        <p:grpSpPr>
          <a:xfrm>
            <a:off x="7755566" y="3644356"/>
            <a:ext cx="2222374" cy="2245840"/>
            <a:chOff x="6316061" y="3587742"/>
            <a:chExt cx="2076403" cy="2098327"/>
          </a:xfrm>
        </p:grpSpPr>
        <p:sp>
          <p:nvSpPr>
            <p:cNvPr id="91" name="Google Shape;91;p16"/>
            <p:cNvSpPr/>
            <p:nvPr/>
          </p:nvSpPr>
          <p:spPr>
            <a:xfrm>
              <a:off x="6830583" y="3587742"/>
              <a:ext cx="1047306" cy="1209528"/>
            </a:xfrm>
            <a:custGeom>
              <a:rect b="b" l="l" r="r" t="t"/>
              <a:pathLst>
                <a:path extrusionOk="0" h="23054" w="19962">
                  <a:moveTo>
                    <a:pt x="9979" y="407"/>
                  </a:moveTo>
                  <a:lnTo>
                    <a:pt x="19613" y="5965"/>
                  </a:lnTo>
                  <a:lnTo>
                    <a:pt x="19613" y="17085"/>
                  </a:lnTo>
                  <a:lnTo>
                    <a:pt x="9979" y="22647"/>
                  </a:lnTo>
                  <a:lnTo>
                    <a:pt x="349" y="17085"/>
                  </a:lnTo>
                  <a:lnTo>
                    <a:pt x="349" y="5965"/>
                  </a:lnTo>
                  <a:lnTo>
                    <a:pt x="9979" y="407"/>
                  </a:lnTo>
                  <a:close/>
                  <a:moveTo>
                    <a:pt x="9979" y="0"/>
                  </a:moveTo>
                  <a:lnTo>
                    <a:pt x="86" y="5713"/>
                  </a:lnTo>
                  <a:lnTo>
                    <a:pt x="1" y="5763"/>
                  </a:lnTo>
                  <a:lnTo>
                    <a:pt x="1" y="17290"/>
                  </a:lnTo>
                  <a:lnTo>
                    <a:pt x="9979" y="23053"/>
                  </a:lnTo>
                  <a:lnTo>
                    <a:pt x="9983" y="23053"/>
                  </a:lnTo>
                  <a:lnTo>
                    <a:pt x="19876" y="17340"/>
                  </a:lnTo>
                  <a:lnTo>
                    <a:pt x="19961" y="17290"/>
                  </a:lnTo>
                  <a:lnTo>
                    <a:pt x="19961" y="5763"/>
                  </a:lnTo>
                  <a:lnTo>
                    <a:pt x="9979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6316061" y="4476751"/>
              <a:ext cx="1047464" cy="1209318"/>
            </a:xfrm>
            <a:custGeom>
              <a:rect b="b" l="l" r="r" t="t"/>
              <a:pathLst>
                <a:path extrusionOk="0" h="23050" w="19965">
                  <a:moveTo>
                    <a:pt x="9982" y="403"/>
                  </a:moveTo>
                  <a:lnTo>
                    <a:pt x="19612" y="5965"/>
                  </a:lnTo>
                  <a:lnTo>
                    <a:pt x="19612" y="17085"/>
                  </a:lnTo>
                  <a:lnTo>
                    <a:pt x="9982" y="22647"/>
                  </a:lnTo>
                  <a:lnTo>
                    <a:pt x="352" y="17085"/>
                  </a:lnTo>
                  <a:lnTo>
                    <a:pt x="352" y="5965"/>
                  </a:lnTo>
                  <a:lnTo>
                    <a:pt x="9982" y="403"/>
                  </a:lnTo>
                  <a:close/>
                  <a:moveTo>
                    <a:pt x="9982" y="0"/>
                  </a:moveTo>
                  <a:lnTo>
                    <a:pt x="89" y="5713"/>
                  </a:lnTo>
                  <a:lnTo>
                    <a:pt x="0" y="5764"/>
                  </a:lnTo>
                  <a:lnTo>
                    <a:pt x="0" y="17286"/>
                  </a:lnTo>
                  <a:lnTo>
                    <a:pt x="9982" y="23049"/>
                  </a:lnTo>
                  <a:lnTo>
                    <a:pt x="19875" y="17340"/>
                  </a:lnTo>
                  <a:lnTo>
                    <a:pt x="19964" y="17290"/>
                  </a:lnTo>
                  <a:lnTo>
                    <a:pt x="19964" y="5764"/>
                  </a:lnTo>
                  <a:lnTo>
                    <a:pt x="9982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7344948" y="4476751"/>
              <a:ext cx="1047516" cy="1209318"/>
            </a:xfrm>
            <a:custGeom>
              <a:rect b="b" l="l" r="r" t="t"/>
              <a:pathLst>
                <a:path extrusionOk="0" h="23050" w="19966">
                  <a:moveTo>
                    <a:pt x="9983" y="403"/>
                  </a:moveTo>
                  <a:lnTo>
                    <a:pt x="19613" y="5965"/>
                  </a:lnTo>
                  <a:lnTo>
                    <a:pt x="19613" y="17085"/>
                  </a:lnTo>
                  <a:lnTo>
                    <a:pt x="9983" y="22647"/>
                  </a:lnTo>
                  <a:lnTo>
                    <a:pt x="353" y="17085"/>
                  </a:lnTo>
                  <a:lnTo>
                    <a:pt x="353" y="5965"/>
                  </a:lnTo>
                  <a:lnTo>
                    <a:pt x="9983" y="403"/>
                  </a:lnTo>
                  <a:close/>
                  <a:moveTo>
                    <a:pt x="9983" y="0"/>
                  </a:moveTo>
                  <a:lnTo>
                    <a:pt x="90" y="5713"/>
                  </a:lnTo>
                  <a:lnTo>
                    <a:pt x="1" y="5764"/>
                  </a:lnTo>
                  <a:lnTo>
                    <a:pt x="1" y="17286"/>
                  </a:lnTo>
                  <a:lnTo>
                    <a:pt x="9983" y="23049"/>
                  </a:lnTo>
                  <a:lnTo>
                    <a:pt x="19876" y="17340"/>
                  </a:lnTo>
                  <a:lnTo>
                    <a:pt x="19965" y="17290"/>
                  </a:lnTo>
                  <a:lnTo>
                    <a:pt x="19965" y="5764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2">
            <a:alphaModFix amt="11000"/>
          </a:blip>
          <a:srcRect b="7826" l="0" r="0" t="783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715100" y="1726525"/>
            <a:ext cx="3780600" cy="90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715100" y="535000"/>
            <a:ext cx="7713900" cy="62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bounded Medium"/>
              <a:buNone/>
              <a:defRPr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2" type="subTitle"/>
          </p:nvPr>
        </p:nvSpPr>
        <p:spPr>
          <a:xfrm>
            <a:off x="715100" y="1403413"/>
            <a:ext cx="3780600" cy="475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3" type="subTitle"/>
          </p:nvPr>
        </p:nvSpPr>
        <p:spPr>
          <a:xfrm>
            <a:off x="4648300" y="1726525"/>
            <a:ext cx="3780600" cy="90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4" type="subTitle"/>
          </p:nvPr>
        </p:nvSpPr>
        <p:spPr>
          <a:xfrm>
            <a:off x="4648300" y="1403413"/>
            <a:ext cx="3780600" cy="475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5" type="subTitle"/>
          </p:nvPr>
        </p:nvSpPr>
        <p:spPr>
          <a:xfrm>
            <a:off x="715100" y="3172175"/>
            <a:ext cx="3780600" cy="90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6" type="subTitle"/>
          </p:nvPr>
        </p:nvSpPr>
        <p:spPr>
          <a:xfrm>
            <a:off x="715100" y="2849063"/>
            <a:ext cx="3780600" cy="475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7" type="subTitle"/>
          </p:nvPr>
        </p:nvSpPr>
        <p:spPr>
          <a:xfrm>
            <a:off x="4648300" y="3172175"/>
            <a:ext cx="3780600" cy="90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8" type="subTitle"/>
          </p:nvPr>
        </p:nvSpPr>
        <p:spPr>
          <a:xfrm>
            <a:off x="4648300" y="2849063"/>
            <a:ext cx="3780600" cy="475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2">
            <a:alphaModFix amt="11000"/>
          </a:blip>
          <a:srcRect b="7826" l="0" r="0" t="783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715097" y="1556200"/>
            <a:ext cx="38568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715100" y="535000"/>
            <a:ext cx="7713900" cy="62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bounded Medium"/>
              <a:buNone/>
              <a:defRPr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715097" y="1233100"/>
            <a:ext cx="3856800" cy="475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3" type="subTitle"/>
          </p:nvPr>
        </p:nvSpPr>
        <p:spPr>
          <a:xfrm>
            <a:off x="715097" y="2590001"/>
            <a:ext cx="38568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4" type="subTitle"/>
          </p:nvPr>
        </p:nvSpPr>
        <p:spPr>
          <a:xfrm>
            <a:off x="715097" y="2266900"/>
            <a:ext cx="3856800" cy="475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5" type="subTitle"/>
          </p:nvPr>
        </p:nvSpPr>
        <p:spPr>
          <a:xfrm>
            <a:off x="4571897" y="1556201"/>
            <a:ext cx="38568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6" type="subTitle"/>
          </p:nvPr>
        </p:nvSpPr>
        <p:spPr>
          <a:xfrm>
            <a:off x="4571897" y="1233100"/>
            <a:ext cx="3856800" cy="475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7" type="subTitle"/>
          </p:nvPr>
        </p:nvSpPr>
        <p:spPr>
          <a:xfrm>
            <a:off x="4571897" y="2590002"/>
            <a:ext cx="38568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8" type="subTitle"/>
          </p:nvPr>
        </p:nvSpPr>
        <p:spPr>
          <a:xfrm>
            <a:off x="4571897" y="2266900"/>
            <a:ext cx="3856800" cy="475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9" type="subTitle"/>
          </p:nvPr>
        </p:nvSpPr>
        <p:spPr>
          <a:xfrm>
            <a:off x="715097" y="3623802"/>
            <a:ext cx="38568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3" type="subTitle"/>
          </p:nvPr>
        </p:nvSpPr>
        <p:spPr>
          <a:xfrm>
            <a:off x="715097" y="3300700"/>
            <a:ext cx="3856800" cy="475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14" type="subTitle"/>
          </p:nvPr>
        </p:nvSpPr>
        <p:spPr>
          <a:xfrm>
            <a:off x="4571897" y="3623801"/>
            <a:ext cx="3856800" cy="7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5" type="subTitle"/>
          </p:nvPr>
        </p:nvSpPr>
        <p:spPr>
          <a:xfrm>
            <a:off x="4571897" y="3300700"/>
            <a:ext cx="3856800" cy="475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2">
            <a:alphaModFix amt="11000"/>
          </a:blip>
          <a:srcRect b="7826" l="0" r="0" t="783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type="title"/>
          </p:nvPr>
        </p:nvSpPr>
        <p:spPr>
          <a:xfrm>
            <a:off x="715100" y="535000"/>
            <a:ext cx="7713900" cy="62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bounded Medium"/>
              <a:buNone/>
              <a:defRPr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bounded Medium"/>
              <a:buNone/>
              <a:defRPr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bounded Medium"/>
              <a:buNone/>
              <a:defRPr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bounded Medium"/>
              <a:buNone/>
              <a:defRPr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bounded Medium"/>
              <a:buNone/>
              <a:defRPr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bounded Medium"/>
              <a:buNone/>
              <a:defRPr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bounded Medium"/>
              <a:buNone/>
              <a:defRPr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bounded Medium"/>
              <a:buNone/>
              <a:defRPr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bounded Medium"/>
              <a:buNone/>
              <a:defRPr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9pPr>
          </a:lstStyle>
          <a:p/>
        </p:txBody>
      </p:sp>
      <p:grpSp>
        <p:nvGrpSpPr>
          <p:cNvPr id="123" name="Google Shape;123;p19"/>
          <p:cNvGrpSpPr/>
          <p:nvPr/>
        </p:nvGrpSpPr>
        <p:grpSpPr>
          <a:xfrm>
            <a:off x="7755566" y="3644356"/>
            <a:ext cx="2222374" cy="2245840"/>
            <a:chOff x="6316061" y="3587742"/>
            <a:chExt cx="2076403" cy="2098327"/>
          </a:xfrm>
        </p:grpSpPr>
        <p:sp>
          <p:nvSpPr>
            <p:cNvPr id="124" name="Google Shape;124;p19"/>
            <p:cNvSpPr/>
            <p:nvPr/>
          </p:nvSpPr>
          <p:spPr>
            <a:xfrm>
              <a:off x="6830583" y="3587742"/>
              <a:ext cx="1047306" cy="1209528"/>
            </a:xfrm>
            <a:custGeom>
              <a:rect b="b" l="l" r="r" t="t"/>
              <a:pathLst>
                <a:path extrusionOk="0" h="23054" w="19962">
                  <a:moveTo>
                    <a:pt x="9979" y="407"/>
                  </a:moveTo>
                  <a:lnTo>
                    <a:pt x="19613" y="5965"/>
                  </a:lnTo>
                  <a:lnTo>
                    <a:pt x="19613" y="17085"/>
                  </a:lnTo>
                  <a:lnTo>
                    <a:pt x="9979" y="22647"/>
                  </a:lnTo>
                  <a:lnTo>
                    <a:pt x="349" y="17085"/>
                  </a:lnTo>
                  <a:lnTo>
                    <a:pt x="349" y="5965"/>
                  </a:lnTo>
                  <a:lnTo>
                    <a:pt x="9979" y="407"/>
                  </a:lnTo>
                  <a:close/>
                  <a:moveTo>
                    <a:pt x="9979" y="0"/>
                  </a:moveTo>
                  <a:lnTo>
                    <a:pt x="86" y="5713"/>
                  </a:lnTo>
                  <a:lnTo>
                    <a:pt x="1" y="5763"/>
                  </a:lnTo>
                  <a:lnTo>
                    <a:pt x="1" y="17290"/>
                  </a:lnTo>
                  <a:lnTo>
                    <a:pt x="9979" y="23053"/>
                  </a:lnTo>
                  <a:lnTo>
                    <a:pt x="9983" y="23053"/>
                  </a:lnTo>
                  <a:lnTo>
                    <a:pt x="19876" y="17340"/>
                  </a:lnTo>
                  <a:lnTo>
                    <a:pt x="19961" y="17290"/>
                  </a:lnTo>
                  <a:lnTo>
                    <a:pt x="19961" y="5763"/>
                  </a:lnTo>
                  <a:lnTo>
                    <a:pt x="9979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6316061" y="4476751"/>
              <a:ext cx="1047464" cy="1209318"/>
            </a:xfrm>
            <a:custGeom>
              <a:rect b="b" l="l" r="r" t="t"/>
              <a:pathLst>
                <a:path extrusionOk="0" h="23050" w="19965">
                  <a:moveTo>
                    <a:pt x="9982" y="403"/>
                  </a:moveTo>
                  <a:lnTo>
                    <a:pt x="19612" y="5965"/>
                  </a:lnTo>
                  <a:lnTo>
                    <a:pt x="19612" y="17085"/>
                  </a:lnTo>
                  <a:lnTo>
                    <a:pt x="9982" y="22647"/>
                  </a:lnTo>
                  <a:lnTo>
                    <a:pt x="352" y="17085"/>
                  </a:lnTo>
                  <a:lnTo>
                    <a:pt x="352" y="5965"/>
                  </a:lnTo>
                  <a:lnTo>
                    <a:pt x="9982" y="403"/>
                  </a:lnTo>
                  <a:close/>
                  <a:moveTo>
                    <a:pt x="9982" y="0"/>
                  </a:moveTo>
                  <a:lnTo>
                    <a:pt x="89" y="5713"/>
                  </a:lnTo>
                  <a:lnTo>
                    <a:pt x="0" y="5764"/>
                  </a:lnTo>
                  <a:lnTo>
                    <a:pt x="0" y="17286"/>
                  </a:lnTo>
                  <a:lnTo>
                    <a:pt x="9982" y="23049"/>
                  </a:lnTo>
                  <a:lnTo>
                    <a:pt x="19875" y="17340"/>
                  </a:lnTo>
                  <a:lnTo>
                    <a:pt x="19964" y="17290"/>
                  </a:lnTo>
                  <a:lnTo>
                    <a:pt x="19964" y="5764"/>
                  </a:lnTo>
                  <a:lnTo>
                    <a:pt x="9982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7344948" y="4476751"/>
              <a:ext cx="1047516" cy="1209318"/>
            </a:xfrm>
            <a:custGeom>
              <a:rect b="b" l="l" r="r" t="t"/>
              <a:pathLst>
                <a:path extrusionOk="0" h="23050" w="19966">
                  <a:moveTo>
                    <a:pt x="9983" y="403"/>
                  </a:moveTo>
                  <a:lnTo>
                    <a:pt x="19613" y="5965"/>
                  </a:lnTo>
                  <a:lnTo>
                    <a:pt x="19613" y="17085"/>
                  </a:lnTo>
                  <a:lnTo>
                    <a:pt x="9983" y="22647"/>
                  </a:lnTo>
                  <a:lnTo>
                    <a:pt x="353" y="17085"/>
                  </a:lnTo>
                  <a:lnTo>
                    <a:pt x="353" y="5965"/>
                  </a:lnTo>
                  <a:lnTo>
                    <a:pt x="9983" y="403"/>
                  </a:lnTo>
                  <a:close/>
                  <a:moveTo>
                    <a:pt x="9983" y="0"/>
                  </a:moveTo>
                  <a:lnTo>
                    <a:pt x="90" y="5713"/>
                  </a:lnTo>
                  <a:lnTo>
                    <a:pt x="1" y="5764"/>
                  </a:lnTo>
                  <a:lnTo>
                    <a:pt x="1" y="17286"/>
                  </a:lnTo>
                  <a:lnTo>
                    <a:pt x="9983" y="23049"/>
                  </a:lnTo>
                  <a:lnTo>
                    <a:pt x="19876" y="17340"/>
                  </a:lnTo>
                  <a:lnTo>
                    <a:pt x="19965" y="17290"/>
                  </a:lnTo>
                  <a:lnTo>
                    <a:pt x="19965" y="5764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 rotWithShape="1">
          <a:blip r:embed="rId2">
            <a:alphaModFix amt="11000"/>
          </a:blip>
          <a:srcRect b="7826" l="0" r="0" t="783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>
            <p:ph type="ctrTitle"/>
          </p:nvPr>
        </p:nvSpPr>
        <p:spPr>
          <a:xfrm>
            <a:off x="715100" y="611200"/>
            <a:ext cx="38568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715100" y="1480900"/>
            <a:ext cx="3856800" cy="13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20"/>
          <p:cNvSpPr txBox="1"/>
          <p:nvPr/>
        </p:nvSpPr>
        <p:spPr>
          <a:xfrm>
            <a:off x="715100" y="3496725"/>
            <a:ext cx="38568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and infographics</a:t>
            </a:r>
            <a:endParaRPr sz="1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&amp; images by </a:t>
            </a:r>
            <a:r>
              <a:rPr b="1" lang="en" sz="1000" u="sng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11000"/>
          </a:blip>
          <a:srcRect b="7826" l="0" r="0" t="783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2781376" y="810900"/>
            <a:ext cx="56475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5100" y="810900"/>
            <a:ext cx="20661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2">
            <a:alphaModFix amt="11000"/>
          </a:blip>
          <a:srcRect b="7826" l="0" r="0" t="783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21"/>
          <p:cNvGrpSpPr/>
          <p:nvPr/>
        </p:nvGrpSpPr>
        <p:grpSpPr>
          <a:xfrm>
            <a:off x="7755566" y="3644356"/>
            <a:ext cx="2222374" cy="2245840"/>
            <a:chOff x="6316061" y="3587742"/>
            <a:chExt cx="2076403" cy="2098327"/>
          </a:xfrm>
        </p:grpSpPr>
        <p:sp>
          <p:nvSpPr>
            <p:cNvPr id="135" name="Google Shape;135;p21"/>
            <p:cNvSpPr/>
            <p:nvPr/>
          </p:nvSpPr>
          <p:spPr>
            <a:xfrm>
              <a:off x="6830583" y="3587742"/>
              <a:ext cx="1047306" cy="1209528"/>
            </a:xfrm>
            <a:custGeom>
              <a:rect b="b" l="l" r="r" t="t"/>
              <a:pathLst>
                <a:path extrusionOk="0" h="23054" w="19962">
                  <a:moveTo>
                    <a:pt x="9979" y="407"/>
                  </a:moveTo>
                  <a:lnTo>
                    <a:pt x="19613" y="5965"/>
                  </a:lnTo>
                  <a:lnTo>
                    <a:pt x="19613" y="17085"/>
                  </a:lnTo>
                  <a:lnTo>
                    <a:pt x="9979" y="22647"/>
                  </a:lnTo>
                  <a:lnTo>
                    <a:pt x="349" y="17085"/>
                  </a:lnTo>
                  <a:lnTo>
                    <a:pt x="349" y="5965"/>
                  </a:lnTo>
                  <a:lnTo>
                    <a:pt x="9979" y="407"/>
                  </a:lnTo>
                  <a:close/>
                  <a:moveTo>
                    <a:pt x="9979" y="0"/>
                  </a:moveTo>
                  <a:lnTo>
                    <a:pt x="86" y="5713"/>
                  </a:lnTo>
                  <a:lnTo>
                    <a:pt x="1" y="5763"/>
                  </a:lnTo>
                  <a:lnTo>
                    <a:pt x="1" y="17290"/>
                  </a:lnTo>
                  <a:lnTo>
                    <a:pt x="9979" y="23053"/>
                  </a:lnTo>
                  <a:lnTo>
                    <a:pt x="9983" y="23053"/>
                  </a:lnTo>
                  <a:lnTo>
                    <a:pt x="19876" y="17340"/>
                  </a:lnTo>
                  <a:lnTo>
                    <a:pt x="19961" y="17290"/>
                  </a:lnTo>
                  <a:lnTo>
                    <a:pt x="19961" y="5763"/>
                  </a:lnTo>
                  <a:lnTo>
                    <a:pt x="9979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6316061" y="4476751"/>
              <a:ext cx="1047464" cy="1209318"/>
            </a:xfrm>
            <a:custGeom>
              <a:rect b="b" l="l" r="r" t="t"/>
              <a:pathLst>
                <a:path extrusionOk="0" h="23050" w="19965">
                  <a:moveTo>
                    <a:pt x="9982" y="403"/>
                  </a:moveTo>
                  <a:lnTo>
                    <a:pt x="19612" y="5965"/>
                  </a:lnTo>
                  <a:lnTo>
                    <a:pt x="19612" y="17085"/>
                  </a:lnTo>
                  <a:lnTo>
                    <a:pt x="9982" y="22647"/>
                  </a:lnTo>
                  <a:lnTo>
                    <a:pt x="352" y="17085"/>
                  </a:lnTo>
                  <a:lnTo>
                    <a:pt x="352" y="5965"/>
                  </a:lnTo>
                  <a:lnTo>
                    <a:pt x="9982" y="403"/>
                  </a:lnTo>
                  <a:close/>
                  <a:moveTo>
                    <a:pt x="9982" y="0"/>
                  </a:moveTo>
                  <a:lnTo>
                    <a:pt x="89" y="5713"/>
                  </a:lnTo>
                  <a:lnTo>
                    <a:pt x="0" y="5764"/>
                  </a:lnTo>
                  <a:lnTo>
                    <a:pt x="0" y="17286"/>
                  </a:lnTo>
                  <a:lnTo>
                    <a:pt x="9982" y="23049"/>
                  </a:lnTo>
                  <a:lnTo>
                    <a:pt x="19875" y="17340"/>
                  </a:lnTo>
                  <a:lnTo>
                    <a:pt x="19964" y="17290"/>
                  </a:lnTo>
                  <a:lnTo>
                    <a:pt x="19964" y="5764"/>
                  </a:lnTo>
                  <a:lnTo>
                    <a:pt x="9982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344948" y="4476751"/>
              <a:ext cx="1047516" cy="1209318"/>
            </a:xfrm>
            <a:custGeom>
              <a:rect b="b" l="l" r="r" t="t"/>
              <a:pathLst>
                <a:path extrusionOk="0" h="23050" w="19966">
                  <a:moveTo>
                    <a:pt x="9983" y="403"/>
                  </a:moveTo>
                  <a:lnTo>
                    <a:pt x="19613" y="5965"/>
                  </a:lnTo>
                  <a:lnTo>
                    <a:pt x="19613" y="17085"/>
                  </a:lnTo>
                  <a:lnTo>
                    <a:pt x="9983" y="22647"/>
                  </a:lnTo>
                  <a:lnTo>
                    <a:pt x="353" y="17085"/>
                  </a:lnTo>
                  <a:lnTo>
                    <a:pt x="353" y="5965"/>
                  </a:lnTo>
                  <a:lnTo>
                    <a:pt x="9983" y="403"/>
                  </a:lnTo>
                  <a:close/>
                  <a:moveTo>
                    <a:pt x="9983" y="0"/>
                  </a:moveTo>
                  <a:lnTo>
                    <a:pt x="90" y="5713"/>
                  </a:lnTo>
                  <a:lnTo>
                    <a:pt x="1" y="5764"/>
                  </a:lnTo>
                  <a:lnTo>
                    <a:pt x="1" y="17286"/>
                  </a:lnTo>
                  <a:lnTo>
                    <a:pt x="9983" y="23049"/>
                  </a:lnTo>
                  <a:lnTo>
                    <a:pt x="19876" y="17340"/>
                  </a:lnTo>
                  <a:lnTo>
                    <a:pt x="19965" y="17290"/>
                  </a:lnTo>
                  <a:lnTo>
                    <a:pt x="19965" y="5764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 rotWithShape="1">
          <a:blip r:embed="rId2">
            <a:alphaModFix amt="11000"/>
          </a:blip>
          <a:srcRect b="7826" l="0" r="0" t="783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22"/>
          <p:cNvGrpSpPr/>
          <p:nvPr/>
        </p:nvGrpSpPr>
        <p:grpSpPr>
          <a:xfrm>
            <a:off x="-1810984" y="-1479313"/>
            <a:ext cx="3874116" cy="3197346"/>
            <a:chOff x="6316061" y="2698733"/>
            <a:chExt cx="3619654" cy="2987337"/>
          </a:xfrm>
        </p:grpSpPr>
        <p:sp>
          <p:nvSpPr>
            <p:cNvPr id="141" name="Google Shape;141;p22"/>
            <p:cNvSpPr/>
            <p:nvPr/>
          </p:nvSpPr>
          <p:spPr>
            <a:xfrm>
              <a:off x="7344948" y="2698733"/>
              <a:ext cx="1047516" cy="1209476"/>
            </a:xfrm>
            <a:custGeom>
              <a:rect b="b" l="l" r="r" t="t"/>
              <a:pathLst>
                <a:path extrusionOk="0" h="23053" w="19966">
                  <a:moveTo>
                    <a:pt x="9983" y="407"/>
                  </a:moveTo>
                  <a:lnTo>
                    <a:pt x="19613" y="5965"/>
                  </a:lnTo>
                  <a:lnTo>
                    <a:pt x="19613" y="17085"/>
                  </a:lnTo>
                  <a:lnTo>
                    <a:pt x="9983" y="22647"/>
                  </a:lnTo>
                  <a:lnTo>
                    <a:pt x="353" y="17085"/>
                  </a:lnTo>
                  <a:lnTo>
                    <a:pt x="353" y="5965"/>
                  </a:lnTo>
                  <a:lnTo>
                    <a:pt x="9983" y="407"/>
                  </a:lnTo>
                  <a:close/>
                  <a:moveTo>
                    <a:pt x="9983" y="0"/>
                  </a:moveTo>
                  <a:lnTo>
                    <a:pt x="90" y="5713"/>
                  </a:lnTo>
                  <a:lnTo>
                    <a:pt x="1" y="5763"/>
                  </a:lnTo>
                  <a:lnTo>
                    <a:pt x="1" y="17290"/>
                  </a:lnTo>
                  <a:lnTo>
                    <a:pt x="9983" y="23053"/>
                  </a:lnTo>
                  <a:lnTo>
                    <a:pt x="19876" y="17340"/>
                  </a:lnTo>
                  <a:lnTo>
                    <a:pt x="19965" y="17290"/>
                  </a:lnTo>
                  <a:lnTo>
                    <a:pt x="19965" y="5763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6830583" y="3587742"/>
              <a:ext cx="1047306" cy="1209528"/>
            </a:xfrm>
            <a:custGeom>
              <a:rect b="b" l="l" r="r" t="t"/>
              <a:pathLst>
                <a:path extrusionOk="0" h="23054" w="19962">
                  <a:moveTo>
                    <a:pt x="9979" y="407"/>
                  </a:moveTo>
                  <a:lnTo>
                    <a:pt x="19613" y="5965"/>
                  </a:lnTo>
                  <a:lnTo>
                    <a:pt x="19613" y="17085"/>
                  </a:lnTo>
                  <a:lnTo>
                    <a:pt x="9979" y="22647"/>
                  </a:lnTo>
                  <a:lnTo>
                    <a:pt x="349" y="17085"/>
                  </a:lnTo>
                  <a:lnTo>
                    <a:pt x="349" y="5965"/>
                  </a:lnTo>
                  <a:lnTo>
                    <a:pt x="9979" y="407"/>
                  </a:lnTo>
                  <a:close/>
                  <a:moveTo>
                    <a:pt x="9979" y="0"/>
                  </a:moveTo>
                  <a:lnTo>
                    <a:pt x="86" y="5713"/>
                  </a:lnTo>
                  <a:lnTo>
                    <a:pt x="1" y="5763"/>
                  </a:lnTo>
                  <a:lnTo>
                    <a:pt x="1" y="17290"/>
                  </a:lnTo>
                  <a:lnTo>
                    <a:pt x="9979" y="23053"/>
                  </a:lnTo>
                  <a:lnTo>
                    <a:pt x="9983" y="23053"/>
                  </a:lnTo>
                  <a:lnTo>
                    <a:pt x="19876" y="17340"/>
                  </a:lnTo>
                  <a:lnTo>
                    <a:pt x="19961" y="17290"/>
                  </a:lnTo>
                  <a:lnTo>
                    <a:pt x="19961" y="5763"/>
                  </a:lnTo>
                  <a:lnTo>
                    <a:pt x="9979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6316061" y="4476751"/>
              <a:ext cx="1047464" cy="1209318"/>
            </a:xfrm>
            <a:custGeom>
              <a:rect b="b" l="l" r="r" t="t"/>
              <a:pathLst>
                <a:path extrusionOk="0" h="23050" w="19965">
                  <a:moveTo>
                    <a:pt x="9982" y="403"/>
                  </a:moveTo>
                  <a:lnTo>
                    <a:pt x="19612" y="5965"/>
                  </a:lnTo>
                  <a:lnTo>
                    <a:pt x="19612" y="17085"/>
                  </a:lnTo>
                  <a:lnTo>
                    <a:pt x="9982" y="22647"/>
                  </a:lnTo>
                  <a:lnTo>
                    <a:pt x="352" y="17085"/>
                  </a:lnTo>
                  <a:lnTo>
                    <a:pt x="352" y="5965"/>
                  </a:lnTo>
                  <a:lnTo>
                    <a:pt x="9982" y="403"/>
                  </a:lnTo>
                  <a:close/>
                  <a:moveTo>
                    <a:pt x="9982" y="0"/>
                  </a:moveTo>
                  <a:lnTo>
                    <a:pt x="89" y="5713"/>
                  </a:lnTo>
                  <a:lnTo>
                    <a:pt x="0" y="5764"/>
                  </a:lnTo>
                  <a:lnTo>
                    <a:pt x="0" y="17286"/>
                  </a:lnTo>
                  <a:lnTo>
                    <a:pt x="9982" y="23049"/>
                  </a:lnTo>
                  <a:lnTo>
                    <a:pt x="19875" y="17340"/>
                  </a:lnTo>
                  <a:lnTo>
                    <a:pt x="19964" y="17290"/>
                  </a:lnTo>
                  <a:lnTo>
                    <a:pt x="19964" y="5764"/>
                  </a:lnTo>
                  <a:lnTo>
                    <a:pt x="9982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7344948" y="4476751"/>
              <a:ext cx="1047516" cy="1209318"/>
            </a:xfrm>
            <a:custGeom>
              <a:rect b="b" l="l" r="r" t="t"/>
              <a:pathLst>
                <a:path extrusionOk="0" h="23050" w="19966">
                  <a:moveTo>
                    <a:pt x="9983" y="403"/>
                  </a:moveTo>
                  <a:lnTo>
                    <a:pt x="19613" y="5965"/>
                  </a:lnTo>
                  <a:lnTo>
                    <a:pt x="19613" y="17085"/>
                  </a:lnTo>
                  <a:lnTo>
                    <a:pt x="9983" y="22647"/>
                  </a:lnTo>
                  <a:lnTo>
                    <a:pt x="353" y="17085"/>
                  </a:lnTo>
                  <a:lnTo>
                    <a:pt x="353" y="5965"/>
                  </a:lnTo>
                  <a:lnTo>
                    <a:pt x="9983" y="403"/>
                  </a:lnTo>
                  <a:close/>
                  <a:moveTo>
                    <a:pt x="9983" y="0"/>
                  </a:moveTo>
                  <a:lnTo>
                    <a:pt x="90" y="5713"/>
                  </a:lnTo>
                  <a:lnTo>
                    <a:pt x="1" y="5764"/>
                  </a:lnTo>
                  <a:lnTo>
                    <a:pt x="1" y="17286"/>
                  </a:lnTo>
                  <a:lnTo>
                    <a:pt x="9983" y="23049"/>
                  </a:lnTo>
                  <a:lnTo>
                    <a:pt x="19876" y="17340"/>
                  </a:lnTo>
                  <a:lnTo>
                    <a:pt x="19965" y="17290"/>
                  </a:lnTo>
                  <a:lnTo>
                    <a:pt x="19965" y="5764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8373887" y="2698733"/>
              <a:ext cx="1047464" cy="1209476"/>
            </a:xfrm>
            <a:custGeom>
              <a:rect b="b" l="l" r="r" t="t"/>
              <a:pathLst>
                <a:path extrusionOk="0" h="23053" w="19965">
                  <a:moveTo>
                    <a:pt x="9983" y="407"/>
                  </a:moveTo>
                  <a:lnTo>
                    <a:pt x="19613" y="5965"/>
                  </a:lnTo>
                  <a:lnTo>
                    <a:pt x="19613" y="17085"/>
                  </a:lnTo>
                  <a:lnTo>
                    <a:pt x="9983" y="22647"/>
                  </a:lnTo>
                  <a:lnTo>
                    <a:pt x="353" y="17085"/>
                  </a:lnTo>
                  <a:lnTo>
                    <a:pt x="353" y="5965"/>
                  </a:lnTo>
                  <a:lnTo>
                    <a:pt x="9983" y="407"/>
                  </a:lnTo>
                  <a:close/>
                  <a:moveTo>
                    <a:pt x="9983" y="0"/>
                  </a:moveTo>
                  <a:lnTo>
                    <a:pt x="90" y="5713"/>
                  </a:lnTo>
                  <a:lnTo>
                    <a:pt x="1" y="5763"/>
                  </a:lnTo>
                  <a:lnTo>
                    <a:pt x="1" y="17290"/>
                  </a:lnTo>
                  <a:lnTo>
                    <a:pt x="9983" y="23053"/>
                  </a:lnTo>
                  <a:lnTo>
                    <a:pt x="19876" y="17340"/>
                  </a:lnTo>
                  <a:lnTo>
                    <a:pt x="19965" y="17290"/>
                  </a:lnTo>
                  <a:lnTo>
                    <a:pt x="19965" y="5763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7859522" y="3587742"/>
              <a:ext cx="1047306" cy="1209528"/>
            </a:xfrm>
            <a:custGeom>
              <a:rect b="b" l="l" r="r" t="t"/>
              <a:pathLst>
                <a:path extrusionOk="0" h="23054" w="19962">
                  <a:moveTo>
                    <a:pt x="9979" y="407"/>
                  </a:moveTo>
                  <a:lnTo>
                    <a:pt x="19613" y="5965"/>
                  </a:lnTo>
                  <a:lnTo>
                    <a:pt x="19613" y="17085"/>
                  </a:lnTo>
                  <a:lnTo>
                    <a:pt x="9979" y="22647"/>
                  </a:lnTo>
                  <a:lnTo>
                    <a:pt x="349" y="17085"/>
                  </a:lnTo>
                  <a:lnTo>
                    <a:pt x="349" y="5965"/>
                  </a:lnTo>
                  <a:lnTo>
                    <a:pt x="9979" y="407"/>
                  </a:lnTo>
                  <a:close/>
                  <a:moveTo>
                    <a:pt x="9979" y="0"/>
                  </a:moveTo>
                  <a:lnTo>
                    <a:pt x="86" y="5713"/>
                  </a:lnTo>
                  <a:lnTo>
                    <a:pt x="1" y="5763"/>
                  </a:lnTo>
                  <a:lnTo>
                    <a:pt x="1" y="17290"/>
                  </a:lnTo>
                  <a:lnTo>
                    <a:pt x="9979" y="23053"/>
                  </a:lnTo>
                  <a:lnTo>
                    <a:pt x="9983" y="23053"/>
                  </a:lnTo>
                  <a:lnTo>
                    <a:pt x="19876" y="17340"/>
                  </a:lnTo>
                  <a:lnTo>
                    <a:pt x="19961" y="17290"/>
                  </a:lnTo>
                  <a:lnTo>
                    <a:pt x="19961" y="5763"/>
                  </a:lnTo>
                  <a:lnTo>
                    <a:pt x="9979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8888461" y="3587742"/>
              <a:ext cx="1047254" cy="1209528"/>
            </a:xfrm>
            <a:custGeom>
              <a:rect b="b" l="l" r="r" t="t"/>
              <a:pathLst>
                <a:path extrusionOk="0" h="23054" w="19961">
                  <a:moveTo>
                    <a:pt x="9979" y="407"/>
                  </a:moveTo>
                  <a:lnTo>
                    <a:pt x="19609" y="5965"/>
                  </a:lnTo>
                  <a:lnTo>
                    <a:pt x="19609" y="17085"/>
                  </a:lnTo>
                  <a:lnTo>
                    <a:pt x="9979" y="22647"/>
                  </a:lnTo>
                  <a:lnTo>
                    <a:pt x="349" y="17085"/>
                  </a:lnTo>
                  <a:lnTo>
                    <a:pt x="349" y="5965"/>
                  </a:lnTo>
                  <a:lnTo>
                    <a:pt x="9979" y="407"/>
                  </a:lnTo>
                  <a:close/>
                  <a:moveTo>
                    <a:pt x="9979" y="0"/>
                  </a:moveTo>
                  <a:lnTo>
                    <a:pt x="86" y="5713"/>
                  </a:lnTo>
                  <a:lnTo>
                    <a:pt x="1" y="5763"/>
                  </a:lnTo>
                  <a:lnTo>
                    <a:pt x="1" y="17290"/>
                  </a:lnTo>
                  <a:lnTo>
                    <a:pt x="9979" y="23053"/>
                  </a:lnTo>
                  <a:lnTo>
                    <a:pt x="19876" y="17340"/>
                  </a:lnTo>
                  <a:lnTo>
                    <a:pt x="19961" y="17290"/>
                  </a:lnTo>
                  <a:lnTo>
                    <a:pt x="19961" y="5763"/>
                  </a:lnTo>
                  <a:lnTo>
                    <a:pt x="9979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8373887" y="4476751"/>
              <a:ext cx="1047464" cy="1209318"/>
            </a:xfrm>
            <a:custGeom>
              <a:rect b="b" l="l" r="r" t="t"/>
              <a:pathLst>
                <a:path extrusionOk="0" h="23050" w="19965">
                  <a:moveTo>
                    <a:pt x="9983" y="403"/>
                  </a:moveTo>
                  <a:lnTo>
                    <a:pt x="19613" y="5965"/>
                  </a:lnTo>
                  <a:lnTo>
                    <a:pt x="19613" y="17085"/>
                  </a:lnTo>
                  <a:lnTo>
                    <a:pt x="9983" y="22647"/>
                  </a:lnTo>
                  <a:lnTo>
                    <a:pt x="353" y="17085"/>
                  </a:lnTo>
                  <a:lnTo>
                    <a:pt x="353" y="5965"/>
                  </a:lnTo>
                  <a:lnTo>
                    <a:pt x="9983" y="403"/>
                  </a:lnTo>
                  <a:close/>
                  <a:moveTo>
                    <a:pt x="9983" y="0"/>
                  </a:moveTo>
                  <a:lnTo>
                    <a:pt x="90" y="5713"/>
                  </a:lnTo>
                  <a:lnTo>
                    <a:pt x="1" y="5764"/>
                  </a:lnTo>
                  <a:lnTo>
                    <a:pt x="1" y="17286"/>
                  </a:lnTo>
                  <a:lnTo>
                    <a:pt x="9983" y="23049"/>
                  </a:lnTo>
                  <a:lnTo>
                    <a:pt x="19876" y="17340"/>
                  </a:lnTo>
                  <a:lnTo>
                    <a:pt x="19965" y="17290"/>
                  </a:lnTo>
                  <a:lnTo>
                    <a:pt x="19965" y="5764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 rotWithShape="1">
          <a:blip r:embed="rId2">
            <a:alphaModFix amt="11000"/>
          </a:blip>
          <a:srcRect b="7826" l="0" r="0" t="783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type="title"/>
          </p:nvPr>
        </p:nvSpPr>
        <p:spPr>
          <a:xfrm>
            <a:off x="715100" y="535000"/>
            <a:ext cx="7713900" cy="62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bounded Medium"/>
              <a:buNone/>
              <a:defRPr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5100" y="1175200"/>
            <a:ext cx="7713900" cy="238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●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048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○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■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●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○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■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●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○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■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 rotWithShape="1">
          <a:blip r:embed="rId2">
            <a:alphaModFix amt="11000"/>
          </a:blip>
          <a:srcRect b="7826" l="0" r="0" t="783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715100" y="2312188"/>
            <a:ext cx="3780600" cy="1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15100" y="535000"/>
            <a:ext cx="7713900" cy="62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bounded Medium"/>
              <a:buNone/>
              <a:defRPr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Medium"/>
              <a:buNone/>
              <a:defRPr sz="30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715100" y="1723888"/>
            <a:ext cx="37806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4648300" y="2312188"/>
            <a:ext cx="3780600" cy="1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648300" y="1723888"/>
            <a:ext cx="37806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7" name="Google Shape;27;p5"/>
          <p:cNvGrpSpPr/>
          <p:nvPr/>
        </p:nvGrpSpPr>
        <p:grpSpPr>
          <a:xfrm>
            <a:off x="7755566" y="3644356"/>
            <a:ext cx="2222374" cy="2245840"/>
            <a:chOff x="6316061" y="3587742"/>
            <a:chExt cx="2076403" cy="2098327"/>
          </a:xfrm>
        </p:grpSpPr>
        <p:sp>
          <p:nvSpPr>
            <p:cNvPr id="28" name="Google Shape;28;p5"/>
            <p:cNvSpPr/>
            <p:nvPr/>
          </p:nvSpPr>
          <p:spPr>
            <a:xfrm>
              <a:off x="6830583" y="3587742"/>
              <a:ext cx="1047306" cy="1209528"/>
            </a:xfrm>
            <a:custGeom>
              <a:rect b="b" l="l" r="r" t="t"/>
              <a:pathLst>
                <a:path extrusionOk="0" h="23054" w="19962">
                  <a:moveTo>
                    <a:pt x="9979" y="407"/>
                  </a:moveTo>
                  <a:lnTo>
                    <a:pt x="19613" y="5965"/>
                  </a:lnTo>
                  <a:lnTo>
                    <a:pt x="19613" y="17085"/>
                  </a:lnTo>
                  <a:lnTo>
                    <a:pt x="9979" y="22647"/>
                  </a:lnTo>
                  <a:lnTo>
                    <a:pt x="349" y="17085"/>
                  </a:lnTo>
                  <a:lnTo>
                    <a:pt x="349" y="5965"/>
                  </a:lnTo>
                  <a:lnTo>
                    <a:pt x="9979" y="407"/>
                  </a:lnTo>
                  <a:close/>
                  <a:moveTo>
                    <a:pt x="9979" y="0"/>
                  </a:moveTo>
                  <a:lnTo>
                    <a:pt x="86" y="5713"/>
                  </a:lnTo>
                  <a:lnTo>
                    <a:pt x="1" y="5763"/>
                  </a:lnTo>
                  <a:lnTo>
                    <a:pt x="1" y="17290"/>
                  </a:lnTo>
                  <a:lnTo>
                    <a:pt x="9979" y="23053"/>
                  </a:lnTo>
                  <a:lnTo>
                    <a:pt x="9983" y="23053"/>
                  </a:lnTo>
                  <a:lnTo>
                    <a:pt x="19876" y="17340"/>
                  </a:lnTo>
                  <a:lnTo>
                    <a:pt x="19961" y="17290"/>
                  </a:lnTo>
                  <a:lnTo>
                    <a:pt x="19961" y="5763"/>
                  </a:lnTo>
                  <a:lnTo>
                    <a:pt x="9979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6316061" y="4476751"/>
              <a:ext cx="1047464" cy="1209318"/>
            </a:xfrm>
            <a:custGeom>
              <a:rect b="b" l="l" r="r" t="t"/>
              <a:pathLst>
                <a:path extrusionOk="0" h="23050" w="19965">
                  <a:moveTo>
                    <a:pt x="9982" y="403"/>
                  </a:moveTo>
                  <a:lnTo>
                    <a:pt x="19612" y="5965"/>
                  </a:lnTo>
                  <a:lnTo>
                    <a:pt x="19612" y="17085"/>
                  </a:lnTo>
                  <a:lnTo>
                    <a:pt x="9982" y="22647"/>
                  </a:lnTo>
                  <a:lnTo>
                    <a:pt x="352" y="17085"/>
                  </a:lnTo>
                  <a:lnTo>
                    <a:pt x="352" y="5965"/>
                  </a:lnTo>
                  <a:lnTo>
                    <a:pt x="9982" y="403"/>
                  </a:lnTo>
                  <a:close/>
                  <a:moveTo>
                    <a:pt x="9982" y="0"/>
                  </a:moveTo>
                  <a:lnTo>
                    <a:pt x="89" y="5713"/>
                  </a:lnTo>
                  <a:lnTo>
                    <a:pt x="0" y="5764"/>
                  </a:lnTo>
                  <a:lnTo>
                    <a:pt x="0" y="17286"/>
                  </a:lnTo>
                  <a:lnTo>
                    <a:pt x="9982" y="23049"/>
                  </a:lnTo>
                  <a:lnTo>
                    <a:pt x="19875" y="17340"/>
                  </a:lnTo>
                  <a:lnTo>
                    <a:pt x="19964" y="17290"/>
                  </a:lnTo>
                  <a:lnTo>
                    <a:pt x="19964" y="5764"/>
                  </a:lnTo>
                  <a:lnTo>
                    <a:pt x="9982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7344948" y="4476751"/>
              <a:ext cx="1047516" cy="1209318"/>
            </a:xfrm>
            <a:custGeom>
              <a:rect b="b" l="l" r="r" t="t"/>
              <a:pathLst>
                <a:path extrusionOk="0" h="23050" w="19966">
                  <a:moveTo>
                    <a:pt x="9983" y="403"/>
                  </a:moveTo>
                  <a:lnTo>
                    <a:pt x="19613" y="5965"/>
                  </a:lnTo>
                  <a:lnTo>
                    <a:pt x="19613" y="17085"/>
                  </a:lnTo>
                  <a:lnTo>
                    <a:pt x="9983" y="22647"/>
                  </a:lnTo>
                  <a:lnTo>
                    <a:pt x="353" y="17085"/>
                  </a:lnTo>
                  <a:lnTo>
                    <a:pt x="353" y="5965"/>
                  </a:lnTo>
                  <a:lnTo>
                    <a:pt x="9983" y="403"/>
                  </a:lnTo>
                  <a:close/>
                  <a:moveTo>
                    <a:pt x="9983" y="0"/>
                  </a:moveTo>
                  <a:lnTo>
                    <a:pt x="90" y="5713"/>
                  </a:lnTo>
                  <a:lnTo>
                    <a:pt x="1" y="5764"/>
                  </a:lnTo>
                  <a:lnTo>
                    <a:pt x="1" y="17286"/>
                  </a:lnTo>
                  <a:lnTo>
                    <a:pt x="9983" y="23049"/>
                  </a:lnTo>
                  <a:lnTo>
                    <a:pt x="19876" y="17340"/>
                  </a:lnTo>
                  <a:lnTo>
                    <a:pt x="19965" y="17290"/>
                  </a:lnTo>
                  <a:lnTo>
                    <a:pt x="19965" y="5764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 amt="11000"/>
          </a:blip>
          <a:srcRect b="7826" l="0" r="0" t="783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715100" y="535000"/>
            <a:ext cx="7713900" cy="62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bounded Medium"/>
              <a:buNone/>
              <a:defRPr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5400012" scaled="0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 rotWithShape="1">
          <a:blip r:embed="rId2">
            <a:alphaModFix amt="11000"/>
          </a:blip>
          <a:srcRect b="7826" l="0" r="0" t="783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715100" y="535000"/>
            <a:ext cx="4376700" cy="105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nbounded Medium"/>
              <a:buNone/>
              <a:defRPr sz="32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715100" y="1717000"/>
            <a:ext cx="4376700" cy="260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Google Shape;38;p7"/>
          <p:cNvSpPr/>
          <p:nvPr>
            <p:ph idx="2" type="pic"/>
          </p:nvPr>
        </p:nvSpPr>
        <p:spPr>
          <a:xfrm>
            <a:off x="5715300" y="0"/>
            <a:ext cx="34287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 rotWithShape="1">
          <a:blip r:embed="rId2">
            <a:alphaModFix amt="11000"/>
          </a:blip>
          <a:srcRect b="7826" l="0" r="0" t="783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 rotWithShape="1">
          <a:blip r:embed="rId2">
            <a:alphaModFix amt="11000"/>
          </a:blip>
          <a:srcRect b="7826" l="0" r="0" t="783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720000" y="3636075"/>
            <a:ext cx="7708800" cy="9723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700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bounded Medium"/>
              <a:buNone/>
              <a:defRPr sz="28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bounded Medium"/>
              <a:buNone/>
              <a:defRPr sz="28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bounded Medium"/>
              <a:buNone/>
              <a:defRPr sz="28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bounded Medium"/>
              <a:buNone/>
              <a:defRPr sz="28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bounded Medium"/>
              <a:buNone/>
              <a:defRPr sz="28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bounded Medium"/>
              <a:buNone/>
              <a:defRPr sz="28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bounded Medium"/>
              <a:buNone/>
              <a:defRPr sz="28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bounded Medium"/>
              <a:buNone/>
              <a:defRPr sz="28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bounded Medium"/>
              <a:buNone/>
              <a:defRPr sz="2800">
                <a:solidFill>
                  <a:schemeClr val="dk1"/>
                </a:solidFill>
                <a:latin typeface="Unbounded Medium"/>
                <a:ea typeface="Unbounded Medium"/>
                <a:cs typeface="Unbounded Medium"/>
                <a:sym typeface="Unbound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6900"/>
            <a:ext cx="77139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●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○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■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●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○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■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●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○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■"/>
              <a:defRPr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ctrTitle"/>
          </p:nvPr>
        </p:nvSpPr>
        <p:spPr>
          <a:xfrm>
            <a:off x="715100" y="867125"/>
            <a:ext cx="5204700" cy="25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Verdana"/>
                <a:ea typeface="Verdana"/>
                <a:cs typeface="Verdana"/>
                <a:sym typeface="Verdana"/>
              </a:rPr>
              <a:t>Competitive Landscape</a:t>
            </a:r>
            <a:endParaRPr b="1" sz="45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54" name="Google Shape;154;p23"/>
          <p:cNvGrpSpPr/>
          <p:nvPr/>
        </p:nvGrpSpPr>
        <p:grpSpPr>
          <a:xfrm>
            <a:off x="5546316" y="1554624"/>
            <a:ext cx="4424865" cy="4148909"/>
            <a:chOff x="6316061" y="1809671"/>
            <a:chExt cx="4134229" cy="3876398"/>
          </a:xfrm>
        </p:grpSpPr>
        <p:sp>
          <p:nvSpPr>
            <p:cNvPr id="155" name="Google Shape;155;p23"/>
            <p:cNvSpPr/>
            <p:nvPr/>
          </p:nvSpPr>
          <p:spPr>
            <a:xfrm>
              <a:off x="7344948" y="2698733"/>
              <a:ext cx="1047516" cy="1209476"/>
            </a:xfrm>
            <a:custGeom>
              <a:rect b="b" l="l" r="r" t="t"/>
              <a:pathLst>
                <a:path extrusionOk="0" h="23053" w="19966">
                  <a:moveTo>
                    <a:pt x="9983" y="407"/>
                  </a:moveTo>
                  <a:lnTo>
                    <a:pt x="19613" y="5965"/>
                  </a:lnTo>
                  <a:lnTo>
                    <a:pt x="19613" y="17085"/>
                  </a:lnTo>
                  <a:lnTo>
                    <a:pt x="9983" y="22647"/>
                  </a:lnTo>
                  <a:lnTo>
                    <a:pt x="353" y="17085"/>
                  </a:lnTo>
                  <a:lnTo>
                    <a:pt x="353" y="5965"/>
                  </a:lnTo>
                  <a:lnTo>
                    <a:pt x="9983" y="407"/>
                  </a:lnTo>
                  <a:close/>
                  <a:moveTo>
                    <a:pt x="9983" y="0"/>
                  </a:moveTo>
                  <a:lnTo>
                    <a:pt x="90" y="5713"/>
                  </a:lnTo>
                  <a:lnTo>
                    <a:pt x="1" y="5763"/>
                  </a:lnTo>
                  <a:lnTo>
                    <a:pt x="1" y="17290"/>
                  </a:lnTo>
                  <a:lnTo>
                    <a:pt x="9983" y="23053"/>
                  </a:lnTo>
                  <a:lnTo>
                    <a:pt x="19876" y="17340"/>
                  </a:lnTo>
                  <a:lnTo>
                    <a:pt x="19965" y="17290"/>
                  </a:lnTo>
                  <a:lnTo>
                    <a:pt x="19965" y="5763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6830583" y="3587742"/>
              <a:ext cx="1047306" cy="1209528"/>
            </a:xfrm>
            <a:custGeom>
              <a:rect b="b" l="l" r="r" t="t"/>
              <a:pathLst>
                <a:path extrusionOk="0" h="23054" w="19962">
                  <a:moveTo>
                    <a:pt x="9979" y="407"/>
                  </a:moveTo>
                  <a:lnTo>
                    <a:pt x="19613" y="5965"/>
                  </a:lnTo>
                  <a:lnTo>
                    <a:pt x="19613" y="17085"/>
                  </a:lnTo>
                  <a:lnTo>
                    <a:pt x="9979" y="22647"/>
                  </a:lnTo>
                  <a:lnTo>
                    <a:pt x="349" y="17085"/>
                  </a:lnTo>
                  <a:lnTo>
                    <a:pt x="349" y="5965"/>
                  </a:lnTo>
                  <a:lnTo>
                    <a:pt x="9979" y="407"/>
                  </a:lnTo>
                  <a:close/>
                  <a:moveTo>
                    <a:pt x="9979" y="0"/>
                  </a:moveTo>
                  <a:lnTo>
                    <a:pt x="86" y="5713"/>
                  </a:lnTo>
                  <a:lnTo>
                    <a:pt x="1" y="5763"/>
                  </a:lnTo>
                  <a:lnTo>
                    <a:pt x="1" y="17290"/>
                  </a:lnTo>
                  <a:lnTo>
                    <a:pt x="9979" y="23053"/>
                  </a:lnTo>
                  <a:lnTo>
                    <a:pt x="9983" y="23053"/>
                  </a:lnTo>
                  <a:lnTo>
                    <a:pt x="19876" y="17340"/>
                  </a:lnTo>
                  <a:lnTo>
                    <a:pt x="19961" y="17290"/>
                  </a:lnTo>
                  <a:lnTo>
                    <a:pt x="19961" y="5763"/>
                  </a:lnTo>
                  <a:lnTo>
                    <a:pt x="9979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6316061" y="4476751"/>
              <a:ext cx="1047464" cy="1209318"/>
            </a:xfrm>
            <a:custGeom>
              <a:rect b="b" l="l" r="r" t="t"/>
              <a:pathLst>
                <a:path extrusionOk="0" h="23050" w="19965">
                  <a:moveTo>
                    <a:pt x="9982" y="403"/>
                  </a:moveTo>
                  <a:lnTo>
                    <a:pt x="19612" y="5965"/>
                  </a:lnTo>
                  <a:lnTo>
                    <a:pt x="19612" y="17085"/>
                  </a:lnTo>
                  <a:lnTo>
                    <a:pt x="9982" y="22647"/>
                  </a:lnTo>
                  <a:lnTo>
                    <a:pt x="352" y="17085"/>
                  </a:lnTo>
                  <a:lnTo>
                    <a:pt x="352" y="5965"/>
                  </a:lnTo>
                  <a:lnTo>
                    <a:pt x="9982" y="403"/>
                  </a:lnTo>
                  <a:close/>
                  <a:moveTo>
                    <a:pt x="9982" y="0"/>
                  </a:moveTo>
                  <a:lnTo>
                    <a:pt x="89" y="5713"/>
                  </a:lnTo>
                  <a:lnTo>
                    <a:pt x="0" y="5764"/>
                  </a:lnTo>
                  <a:lnTo>
                    <a:pt x="0" y="17286"/>
                  </a:lnTo>
                  <a:lnTo>
                    <a:pt x="9982" y="23049"/>
                  </a:lnTo>
                  <a:lnTo>
                    <a:pt x="19875" y="17340"/>
                  </a:lnTo>
                  <a:lnTo>
                    <a:pt x="19964" y="17290"/>
                  </a:lnTo>
                  <a:lnTo>
                    <a:pt x="19964" y="5764"/>
                  </a:lnTo>
                  <a:lnTo>
                    <a:pt x="9982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344948" y="4476751"/>
              <a:ext cx="1047516" cy="1209318"/>
            </a:xfrm>
            <a:custGeom>
              <a:rect b="b" l="l" r="r" t="t"/>
              <a:pathLst>
                <a:path extrusionOk="0" h="23050" w="19966">
                  <a:moveTo>
                    <a:pt x="9983" y="403"/>
                  </a:moveTo>
                  <a:lnTo>
                    <a:pt x="19613" y="5965"/>
                  </a:lnTo>
                  <a:lnTo>
                    <a:pt x="19613" y="17085"/>
                  </a:lnTo>
                  <a:lnTo>
                    <a:pt x="9983" y="22647"/>
                  </a:lnTo>
                  <a:lnTo>
                    <a:pt x="353" y="17085"/>
                  </a:lnTo>
                  <a:lnTo>
                    <a:pt x="353" y="5965"/>
                  </a:lnTo>
                  <a:lnTo>
                    <a:pt x="9983" y="403"/>
                  </a:lnTo>
                  <a:close/>
                  <a:moveTo>
                    <a:pt x="9983" y="0"/>
                  </a:moveTo>
                  <a:lnTo>
                    <a:pt x="90" y="5713"/>
                  </a:lnTo>
                  <a:lnTo>
                    <a:pt x="1" y="5764"/>
                  </a:lnTo>
                  <a:lnTo>
                    <a:pt x="1" y="17286"/>
                  </a:lnTo>
                  <a:lnTo>
                    <a:pt x="9983" y="23049"/>
                  </a:lnTo>
                  <a:lnTo>
                    <a:pt x="19876" y="17340"/>
                  </a:lnTo>
                  <a:lnTo>
                    <a:pt x="19965" y="17290"/>
                  </a:lnTo>
                  <a:lnTo>
                    <a:pt x="19965" y="5764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7859522" y="1809671"/>
              <a:ext cx="1047306" cy="1209528"/>
            </a:xfrm>
            <a:custGeom>
              <a:rect b="b" l="l" r="r" t="t"/>
              <a:pathLst>
                <a:path extrusionOk="0" h="23054" w="19962">
                  <a:moveTo>
                    <a:pt x="9979" y="407"/>
                  </a:moveTo>
                  <a:lnTo>
                    <a:pt x="19613" y="5965"/>
                  </a:lnTo>
                  <a:lnTo>
                    <a:pt x="19613" y="17089"/>
                  </a:lnTo>
                  <a:lnTo>
                    <a:pt x="9979" y="22647"/>
                  </a:lnTo>
                  <a:lnTo>
                    <a:pt x="349" y="17089"/>
                  </a:lnTo>
                  <a:lnTo>
                    <a:pt x="349" y="5965"/>
                  </a:lnTo>
                  <a:lnTo>
                    <a:pt x="9979" y="407"/>
                  </a:lnTo>
                  <a:close/>
                  <a:moveTo>
                    <a:pt x="9979" y="1"/>
                  </a:moveTo>
                  <a:lnTo>
                    <a:pt x="86" y="5714"/>
                  </a:lnTo>
                  <a:lnTo>
                    <a:pt x="1" y="5764"/>
                  </a:lnTo>
                  <a:lnTo>
                    <a:pt x="1" y="17291"/>
                  </a:lnTo>
                  <a:lnTo>
                    <a:pt x="9979" y="23054"/>
                  </a:lnTo>
                  <a:lnTo>
                    <a:pt x="9983" y="23054"/>
                  </a:lnTo>
                  <a:lnTo>
                    <a:pt x="19876" y="17341"/>
                  </a:lnTo>
                  <a:lnTo>
                    <a:pt x="19961" y="17291"/>
                  </a:lnTo>
                  <a:lnTo>
                    <a:pt x="19961" y="5764"/>
                  </a:lnTo>
                  <a:lnTo>
                    <a:pt x="9979" y="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8888461" y="1809671"/>
              <a:ext cx="1047254" cy="1209528"/>
            </a:xfrm>
            <a:custGeom>
              <a:rect b="b" l="l" r="r" t="t"/>
              <a:pathLst>
                <a:path extrusionOk="0" h="23054" w="19961">
                  <a:moveTo>
                    <a:pt x="9979" y="407"/>
                  </a:moveTo>
                  <a:lnTo>
                    <a:pt x="19609" y="5965"/>
                  </a:lnTo>
                  <a:lnTo>
                    <a:pt x="19609" y="17089"/>
                  </a:lnTo>
                  <a:lnTo>
                    <a:pt x="9979" y="22647"/>
                  </a:lnTo>
                  <a:lnTo>
                    <a:pt x="349" y="17089"/>
                  </a:lnTo>
                  <a:lnTo>
                    <a:pt x="349" y="5965"/>
                  </a:lnTo>
                  <a:lnTo>
                    <a:pt x="9979" y="407"/>
                  </a:lnTo>
                  <a:close/>
                  <a:moveTo>
                    <a:pt x="9979" y="1"/>
                  </a:moveTo>
                  <a:lnTo>
                    <a:pt x="86" y="5714"/>
                  </a:lnTo>
                  <a:lnTo>
                    <a:pt x="1" y="5764"/>
                  </a:lnTo>
                  <a:lnTo>
                    <a:pt x="1" y="17291"/>
                  </a:lnTo>
                  <a:lnTo>
                    <a:pt x="9979" y="23054"/>
                  </a:lnTo>
                  <a:lnTo>
                    <a:pt x="19876" y="17341"/>
                  </a:lnTo>
                  <a:lnTo>
                    <a:pt x="19961" y="17291"/>
                  </a:lnTo>
                  <a:lnTo>
                    <a:pt x="19961" y="5764"/>
                  </a:lnTo>
                  <a:lnTo>
                    <a:pt x="9979" y="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8373887" y="2698733"/>
              <a:ext cx="1047464" cy="1209476"/>
            </a:xfrm>
            <a:custGeom>
              <a:rect b="b" l="l" r="r" t="t"/>
              <a:pathLst>
                <a:path extrusionOk="0" h="23053" w="19965">
                  <a:moveTo>
                    <a:pt x="9983" y="407"/>
                  </a:moveTo>
                  <a:lnTo>
                    <a:pt x="19613" y="5965"/>
                  </a:lnTo>
                  <a:lnTo>
                    <a:pt x="19613" y="17085"/>
                  </a:lnTo>
                  <a:lnTo>
                    <a:pt x="9983" y="22647"/>
                  </a:lnTo>
                  <a:lnTo>
                    <a:pt x="353" y="17085"/>
                  </a:lnTo>
                  <a:lnTo>
                    <a:pt x="353" y="5965"/>
                  </a:lnTo>
                  <a:lnTo>
                    <a:pt x="9983" y="407"/>
                  </a:lnTo>
                  <a:close/>
                  <a:moveTo>
                    <a:pt x="9983" y="0"/>
                  </a:moveTo>
                  <a:lnTo>
                    <a:pt x="90" y="5713"/>
                  </a:lnTo>
                  <a:lnTo>
                    <a:pt x="1" y="5763"/>
                  </a:lnTo>
                  <a:lnTo>
                    <a:pt x="1" y="17290"/>
                  </a:lnTo>
                  <a:lnTo>
                    <a:pt x="9983" y="23053"/>
                  </a:lnTo>
                  <a:lnTo>
                    <a:pt x="19876" y="17340"/>
                  </a:lnTo>
                  <a:lnTo>
                    <a:pt x="19965" y="17290"/>
                  </a:lnTo>
                  <a:lnTo>
                    <a:pt x="19965" y="5763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9402826" y="2698733"/>
              <a:ext cx="1047464" cy="1209476"/>
            </a:xfrm>
            <a:custGeom>
              <a:rect b="b" l="l" r="r" t="t"/>
              <a:pathLst>
                <a:path extrusionOk="0" h="23053" w="19965">
                  <a:moveTo>
                    <a:pt x="9983" y="407"/>
                  </a:moveTo>
                  <a:lnTo>
                    <a:pt x="19613" y="5965"/>
                  </a:lnTo>
                  <a:lnTo>
                    <a:pt x="19613" y="17085"/>
                  </a:lnTo>
                  <a:lnTo>
                    <a:pt x="9983" y="22647"/>
                  </a:lnTo>
                  <a:lnTo>
                    <a:pt x="353" y="17085"/>
                  </a:lnTo>
                  <a:lnTo>
                    <a:pt x="353" y="5965"/>
                  </a:lnTo>
                  <a:lnTo>
                    <a:pt x="9983" y="407"/>
                  </a:lnTo>
                  <a:close/>
                  <a:moveTo>
                    <a:pt x="9983" y="0"/>
                  </a:moveTo>
                  <a:lnTo>
                    <a:pt x="90" y="5713"/>
                  </a:lnTo>
                  <a:lnTo>
                    <a:pt x="1" y="5763"/>
                  </a:lnTo>
                  <a:lnTo>
                    <a:pt x="1" y="17290"/>
                  </a:lnTo>
                  <a:lnTo>
                    <a:pt x="9983" y="23053"/>
                  </a:lnTo>
                  <a:lnTo>
                    <a:pt x="19876" y="17340"/>
                  </a:lnTo>
                  <a:lnTo>
                    <a:pt x="19965" y="17290"/>
                  </a:lnTo>
                  <a:lnTo>
                    <a:pt x="19965" y="5763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7859522" y="3587742"/>
              <a:ext cx="1047306" cy="1209528"/>
            </a:xfrm>
            <a:custGeom>
              <a:rect b="b" l="l" r="r" t="t"/>
              <a:pathLst>
                <a:path extrusionOk="0" h="23054" w="19962">
                  <a:moveTo>
                    <a:pt x="9979" y="407"/>
                  </a:moveTo>
                  <a:lnTo>
                    <a:pt x="19613" y="5965"/>
                  </a:lnTo>
                  <a:lnTo>
                    <a:pt x="19613" y="17085"/>
                  </a:lnTo>
                  <a:lnTo>
                    <a:pt x="9979" y="22647"/>
                  </a:lnTo>
                  <a:lnTo>
                    <a:pt x="349" y="17085"/>
                  </a:lnTo>
                  <a:lnTo>
                    <a:pt x="349" y="5965"/>
                  </a:lnTo>
                  <a:lnTo>
                    <a:pt x="9979" y="407"/>
                  </a:lnTo>
                  <a:close/>
                  <a:moveTo>
                    <a:pt x="9979" y="0"/>
                  </a:moveTo>
                  <a:lnTo>
                    <a:pt x="86" y="5713"/>
                  </a:lnTo>
                  <a:lnTo>
                    <a:pt x="1" y="5763"/>
                  </a:lnTo>
                  <a:lnTo>
                    <a:pt x="1" y="17290"/>
                  </a:lnTo>
                  <a:lnTo>
                    <a:pt x="9979" y="23053"/>
                  </a:lnTo>
                  <a:lnTo>
                    <a:pt x="9983" y="23053"/>
                  </a:lnTo>
                  <a:lnTo>
                    <a:pt x="19876" y="17340"/>
                  </a:lnTo>
                  <a:lnTo>
                    <a:pt x="19961" y="17290"/>
                  </a:lnTo>
                  <a:lnTo>
                    <a:pt x="19961" y="5763"/>
                  </a:lnTo>
                  <a:lnTo>
                    <a:pt x="9979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8888461" y="3587742"/>
              <a:ext cx="1047254" cy="1209528"/>
            </a:xfrm>
            <a:custGeom>
              <a:rect b="b" l="l" r="r" t="t"/>
              <a:pathLst>
                <a:path extrusionOk="0" h="23054" w="19961">
                  <a:moveTo>
                    <a:pt x="9979" y="407"/>
                  </a:moveTo>
                  <a:lnTo>
                    <a:pt x="19609" y="5965"/>
                  </a:lnTo>
                  <a:lnTo>
                    <a:pt x="19609" y="17085"/>
                  </a:lnTo>
                  <a:lnTo>
                    <a:pt x="9979" y="22647"/>
                  </a:lnTo>
                  <a:lnTo>
                    <a:pt x="349" y="17085"/>
                  </a:lnTo>
                  <a:lnTo>
                    <a:pt x="349" y="5965"/>
                  </a:lnTo>
                  <a:lnTo>
                    <a:pt x="9979" y="407"/>
                  </a:lnTo>
                  <a:close/>
                  <a:moveTo>
                    <a:pt x="9979" y="0"/>
                  </a:moveTo>
                  <a:lnTo>
                    <a:pt x="86" y="5713"/>
                  </a:lnTo>
                  <a:lnTo>
                    <a:pt x="1" y="5763"/>
                  </a:lnTo>
                  <a:lnTo>
                    <a:pt x="1" y="17290"/>
                  </a:lnTo>
                  <a:lnTo>
                    <a:pt x="9979" y="23053"/>
                  </a:lnTo>
                  <a:lnTo>
                    <a:pt x="19876" y="17340"/>
                  </a:lnTo>
                  <a:lnTo>
                    <a:pt x="19961" y="17290"/>
                  </a:lnTo>
                  <a:lnTo>
                    <a:pt x="19961" y="5763"/>
                  </a:lnTo>
                  <a:lnTo>
                    <a:pt x="9979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8373887" y="4476751"/>
              <a:ext cx="1047464" cy="1209318"/>
            </a:xfrm>
            <a:custGeom>
              <a:rect b="b" l="l" r="r" t="t"/>
              <a:pathLst>
                <a:path extrusionOk="0" h="23050" w="19965">
                  <a:moveTo>
                    <a:pt x="9983" y="403"/>
                  </a:moveTo>
                  <a:lnTo>
                    <a:pt x="19613" y="5965"/>
                  </a:lnTo>
                  <a:lnTo>
                    <a:pt x="19613" y="17085"/>
                  </a:lnTo>
                  <a:lnTo>
                    <a:pt x="9983" y="22647"/>
                  </a:lnTo>
                  <a:lnTo>
                    <a:pt x="353" y="17085"/>
                  </a:lnTo>
                  <a:lnTo>
                    <a:pt x="353" y="5965"/>
                  </a:lnTo>
                  <a:lnTo>
                    <a:pt x="9983" y="403"/>
                  </a:lnTo>
                  <a:close/>
                  <a:moveTo>
                    <a:pt x="9983" y="0"/>
                  </a:moveTo>
                  <a:lnTo>
                    <a:pt x="90" y="5713"/>
                  </a:lnTo>
                  <a:lnTo>
                    <a:pt x="1" y="5764"/>
                  </a:lnTo>
                  <a:lnTo>
                    <a:pt x="1" y="17286"/>
                  </a:lnTo>
                  <a:lnTo>
                    <a:pt x="9983" y="23049"/>
                  </a:lnTo>
                  <a:lnTo>
                    <a:pt x="19876" y="17340"/>
                  </a:lnTo>
                  <a:lnTo>
                    <a:pt x="19965" y="17290"/>
                  </a:lnTo>
                  <a:lnTo>
                    <a:pt x="19965" y="5764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9402826" y="4476751"/>
              <a:ext cx="1047464" cy="1209318"/>
            </a:xfrm>
            <a:custGeom>
              <a:rect b="b" l="l" r="r" t="t"/>
              <a:pathLst>
                <a:path extrusionOk="0" h="23050" w="19965">
                  <a:moveTo>
                    <a:pt x="9983" y="403"/>
                  </a:moveTo>
                  <a:lnTo>
                    <a:pt x="19613" y="5965"/>
                  </a:lnTo>
                  <a:lnTo>
                    <a:pt x="19613" y="17085"/>
                  </a:lnTo>
                  <a:lnTo>
                    <a:pt x="9983" y="22647"/>
                  </a:lnTo>
                  <a:lnTo>
                    <a:pt x="353" y="17085"/>
                  </a:lnTo>
                  <a:lnTo>
                    <a:pt x="353" y="5965"/>
                  </a:lnTo>
                  <a:lnTo>
                    <a:pt x="9983" y="403"/>
                  </a:lnTo>
                  <a:close/>
                  <a:moveTo>
                    <a:pt x="9983" y="0"/>
                  </a:moveTo>
                  <a:lnTo>
                    <a:pt x="90" y="5713"/>
                  </a:lnTo>
                  <a:lnTo>
                    <a:pt x="1" y="5764"/>
                  </a:lnTo>
                  <a:lnTo>
                    <a:pt x="1" y="17286"/>
                  </a:lnTo>
                  <a:lnTo>
                    <a:pt x="9983" y="23049"/>
                  </a:lnTo>
                  <a:lnTo>
                    <a:pt x="19876" y="17340"/>
                  </a:lnTo>
                  <a:lnTo>
                    <a:pt x="19965" y="17290"/>
                  </a:lnTo>
                  <a:lnTo>
                    <a:pt x="19965" y="5764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7" name="Google Shape;167;p23"/>
          <p:cNvCxnSpPr/>
          <p:nvPr/>
        </p:nvCxnSpPr>
        <p:spPr>
          <a:xfrm>
            <a:off x="715100" y="4608500"/>
            <a:ext cx="710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0" y="0"/>
            <a:ext cx="20955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715100" y="535000"/>
            <a:ext cx="43767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Ironhack Data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Sentiment Analyzer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715100" y="1717000"/>
            <a:ext cx="4376700" cy="26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can say </a:t>
            </a:r>
            <a:r>
              <a:rPr b="1" lang="en"/>
              <a:t>there is no particular correlation</a:t>
            </a:r>
            <a:r>
              <a:rPr lang="en"/>
              <a:t> with the model results and the user ratings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However, we cannot </a:t>
            </a:r>
            <a:r>
              <a:rPr lang="en" u="sng"/>
              <a:t>rule out</a:t>
            </a:r>
            <a:r>
              <a:rPr lang="en"/>
              <a:t> the model itself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Even if the course was n</a:t>
            </a:r>
            <a:r>
              <a:rPr lang="en" u="sng"/>
              <a:t>egative or positive</a:t>
            </a:r>
            <a:r>
              <a:rPr lang="en"/>
              <a:t> for the student, It may have just </a:t>
            </a:r>
            <a:r>
              <a:rPr b="1" lang="en"/>
              <a:t>met expectations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can have a </a:t>
            </a:r>
            <a:r>
              <a:rPr lang="en" u="sng"/>
              <a:t>5 star rating with neutral feeling</a:t>
            </a:r>
            <a:endParaRPr b="1" u="sng"/>
          </a:p>
        </p:txBody>
      </p:sp>
      <p:sp>
        <p:nvSpPr>
          <p:cNvPr id="254" name="Google Shape;254;p32"/>
          <p:cNvSpPr/>
          <p:nvPr>
            <p:ph idx="2" type="pic"/>
          </p:nvPr>
        </p:nvSpPr>
        <p:spPr>
          <a:xfrm>
            <a:off x="5715300" y="0"/>
            <a:ext cx="3428700" cy="5143500"/>
          </a:xfrm>
          <a:prstGeom prst="rect">
            <a:avLst/>
          </a:prstGeom>
        </p:spPr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875" y="0"/>
            <a:ext cx="363412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0175" y="0"/>
            <a:ext cx="36341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715100" y="535000"/>
            <a:ext cx="43767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Ironhack Data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Sentiment Analyzer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2" name="Google Shape;262;p33"/>
          <p:cNvSpPr/>
          <p:nvPr>
            <p:ph idx="2" type="pic"/>
          </p:nvPr>
        </p:nvSpPr>
        <p:spPr>
          <a:xfrm>
            <a:off x="5715300" y="0"/>
            <a:ext cx="3428700" cy="5143500"/>
          </a:xfrm>
          <a:prstGeom prst="rect">
            <a:avLst/>
          </a:prstGeom>
        </p:spPr>
      </p:sp>
      <p:pic>
        <p:nvPicPr>
          <p:cNvPr id="263" name="Google Shape;2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875" y="0"/>
            <a:ext cx="363412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0175" y="0"/>
            <a:ext cx="3634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675" y="1905288"/>
            <a:ext cx="4000825" cy="245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925" y="1903988"/>
            <a:ext cx="3928026" cy="2454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648225" y="310025"/>
            <a:ext cx="77808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Verdana"/>
                <a:ea typeface="Verdana"/>
                <a:cs typeface="Verdana"/>
                <a:sym typeface="Verdana"/>
              </a:rPr>
              <a:t>Recommendations</a:t>
            </a:r>
            <a:endParaRPr b="1" sz="27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500" y="142085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715100" y="880550"/>
            <a:ext cx="77139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4"/>
          <p:cNvSpPr/>
          <p:nvPr/>
        </p:nvSpPr>
        <p:spPr>
          <a:xfrm>
            <a:off x="715100" y="1175200"/>
            <a:ext cx="1596000" cy="13965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los Text"/>
                <a:ea typeface="Golos Text"/>
                <a:cs typeface="Golos Text"/>
                <a:sym typeface="Golos Text"/>
              </a:rPr>
              <a:t>Improve Job support </a:t>
            </a:r>
            <a:endParaRPr sz="12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75" name="Google Shape;275;p34"/>
          <p:cNvSpPr/>
          <p:nvPr/>
        </p:nvSpPr>
        <p:spPr>
          <a:xfrm>
            <a:off x="4182750" y="1062875"/>
            <a:ext cx="1905000" cy="11835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los Text"/>
                <a:ea typeface="Golos Text"/>
                <a:cs typeface="Golos Text"/>
                <a:sym typeface="Golos Text"/>
              </a:rPr>
              <a:t>Use feedback of Alumni and professionals </a:t>
            </a:r>
            <a:endParaRPr sz="12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76" name="Google Shape;276;p34"/>
          <p:cNvSpPr/>
          <p:nvPr/>
        </p:nvSpPr>
        <p:spPr>
          <a:xfrm>
            <a:off x="4072525" y="2818350"/>
            <a:ext cx="2074200" cy="11835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"/>
                <a:ea typeface="Golos Text"/>
                <a:cs typeface="Golos Text"/>
                <a:sym typeface="Golos Text"/>
              </a:rPr>
              <a:t>Share our Internal review to switch up</a:t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77" name="Google Shape;277;p34"/>
          <p:cNvSpPr/>
          <p:nvPr/>
        </p:nvSpPr>
        <p:spPr>
          <a:xfrm>
            <a:off x="803000" y="3001550"/>
            <a:ext cx="2074200" cy="1296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los Text"/>
                <a:ea typeface="Golos Text"/>
                <a:cs typeface="Golos Text"/>
                <a:sym typeface="Golos Text"/>
              </a:rPr>
              <a:t>Focus on the average  students</a:t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2412825" y="1839150"/>
            <a:ext cx="1905000" cy="11835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"/>
                <a:ea typeface="Golos Text"/>
                <a:cs typeface="Golos Text"/>
                <a:sym typeface="Golos Text"/>
              </a:rPr>
              <a:t>Get more students to review</a:t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715050" y="3610600"/>
            <a:ext cx="4613100" cy="8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Thanks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5480550" y="3610600"/>
            <a:ext cx="2948400" cy="8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ctrTitle"/>
          </p:nvPr>
        </p:nvSpPr>
        <p:spPr>
          <a:xfrm>
            <a:off x="715100" y="867125"/>
            <a:ext cx="5204700" cy="9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Verdana"/>
                <a:ea typeface="Verdana"/>
                <a:cs typeface="Verdana"/>
                <a:sym typeface="Verdana"/>
              </a:rPr>
              <a:t>Agenda</a:t>
            </a:r>
            <a:endParaRPr b="1" sz="4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24"/>
          <p:cNvSpPr txBox="1"/>
          <p:nvPr>
            <p:ph idx="1" type="subTitle"/>
          </p:nvPr>
        </p:nvSpPr>
        <p:spPr>
          <a:xfrm>
            <a:off x="560075" y="1775525"/>
            <a:ext cx="5204700" cy="19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Entity Relationship Diagram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Data Analysis/Sentimental Analysis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Summary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What should Ironhack do?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715100" y="338200"/>
            <a:ext cx="5204700" cy="7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 b="1" sz="4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715100" y="1167025"/>
            <a:ext cx="4949700" cy="3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Our team is excited to present the results of our comprehensive analytics consulting project, where we delved into the dynamic world of coding schools to gain a deeper understanding of Ironhack's competitive landscape.</a:t>
            </a:r>
            <a:endParaRPr>
              <a:solidFill>
                <a:srgbClr val="0F0F0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we have conducted an in-depth examination of student reviews. Our goal is not just to interpret data but to catalyze strategic initiatives for Ironhack's sustained growth and success.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800" y="462425"/>
            <a:ext cx="2845300" cy="377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ctrTitle"/>
          </p:nvPr>
        </p:nvSpPr>
        <p:spPr>
          <a:xfrm>
            <a:off x="113250" y="99075"/>
            <a:ext cx="5806500" cy="8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Process</a:t>
            </a:r>
            <a:endParaRPr sz="4500"/>
          </a:p>
        </p:txBody>
      </p:sp>
      <p:sp>
        <p:nvSpPr>
          <p:cNvPr id="187" name="Google Shape;187;p26"/>
          <p:cNvSpPr txBox="1"/>
          <p:nvPr>
            <p:ph idx="1" type="subTitle"/>
          </p:nvPr>
        </p:nvSpPr>
        <p:spPr>
          <a:xfrm>
            <a:off x="715100" y="3002700"/>
            <a:ext cx="52047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26"/>
          <p:cNvGrpSpPr/>
          <p:nvPr/>
        </p:nvGrpSpPr>
        <p:grpSpPr>
          <a:xfrm>
            <a:off x="0" y="1189989"/>
            <a:ext cx="2214600" cy="3217636"/>
            <a:chOff x="0" y="1189989"/>
            <a:chExt cx="2214600" cy="3217636"/>
          </a:xfrm>
        </p:grpSpPr>
        <p:sp>
          <p:nvSpPr>
            <p:cNvPr id="189" name="Google Shape;189;p26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GET DATA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26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Gathered data for Ironhack and some other schools as well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" name="Google Shape;191;p26"/>
          <p:cNvGrpSpPr/>
          <p:nvPr/>
        </p:nvGrpSpPr>
        <p:grpSpPr>
          <a:xfrm>
            <a:off x="1838325" y="1189775"/>
            <a:ext cx="2064000" cy="3217850"/>
            <a:chOff x="1838325" y="1189775"/>
            <a:chExt cx="2064000" cy="3217850"/>
          </a:xfrm>
        </p:grpSpPr>
        <p:sp>
          <p:nvSpPr>
            <p:cNvPr id="192" name="Google Shape;192;p26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26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Clean and prepare the data for the analysis including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sentimental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4" name="Google Shape;194;p26"/>
          <p:cNvGrpSpPr/>
          <p:nvPr/>
        </p:nvGrpSpPr>
        <p:grpSpPr>
          <a:xfrm>
            <a:off x="3516750" y="1189775"/>
            <a:ext cx="2064000" cy="3217850"/>
            <a:chOff x="3516750" y="1189775"/>
            <a:chExt cx="2064000" cy="3217850"/>
          </a:xfrm>
        </p:grpSpPr>
        <p:sp>
          <p:nvSpPr>
            <p:cNvPr id="195" name="Google Shape;195;p26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ERD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26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Understand the database schema and the relationship between the tables 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7" name="Google Shape;197;p26"/>
          <p:cNvGrpSpPr/>
          <p:nvPr/>
        </p:nvGrpSpPr>
        <p:grpSpPr>
          <a:xfrm>
            <a:off x="6874025" y="1189775"/>
            <a:ext cx="2064000" cy="3217850"/>
            <a:chOff x="6874025" y="1189775"/>
            <a:chExt cx="2064000" cy="3217850"/>
          </a:xfrm>
        </p:grpSpPr>
        <p:sp>
          <p:nvSpPr>
            <p:cNvPr id="198" name="Google Shape;198;p26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Sentiment and Improvement Analysis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26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26"/>
          <p:cNvGrpSpPr/>
          <p:nvPr/>
        </p:nvGrpSpPr>
        <p:grpSpPr>
          <a:xfrm>
            <a:off x="5195350" y="1189775"/>
            <a:ext cx="2064000" cy="3217850"/>
            <a:chOff x="5195350" y="1189775"/>
            <a:chExt cx="2064000" cy="3217850"/>
          </a:xfrm>
        </p:grpSpPr>
        <p:sp>
          <p:nvSpPr>
            <p:cNvPr id="201" name="Google Shape;201;p26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C41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SQL Interaction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26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3" name="Google Shape;203;p26"/>
          <p:cNvSpPr txBox="1"/>
          <p:nvPr/>
        </p:nvSpPr>
        <p:spPr>
          <a:xfrm>
            <a:off x="5415100" y="2042400"/>
            <a:ext cx="16245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Creating a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functional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data base scheme and uploading our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scrapped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data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7093775" y="2057125"/>
            <a:ext cx="16245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Getting comments with improvements and sentiment analysis on our IRONHACK comments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211375" y="211375"/>
            <a:ext cx="3128400" cy="19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Verdana"/>
                <a:ea typeface="Verdana"/>
                <a:cs typeface="Verdana"/>
                <a:sym typeface="Verdana"/>
              </a:rPr>
              <a:t>Entity Relationship Diagram</a:t>
            </a:r>
            <a:endParaRPr b="1" sz="33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575" y="0"/>
            <a:ext cx="54994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715100" y="535000"/>
            <a:ext cx="43767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Ironhack Data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Improvement Spotter 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715100" y="1717000"/>
            <a:ext cx="4376700" cy="26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Function that </a:t>
            </a:r>
            <a:r>
              <a:rPr lang="en" u="sng"/>
              <a:t>goes </a:t>
            </a:r>
            <a:r>
              <a:rPr lang="en" u="sng"/>
              <a:t>through</a:t>
            </a:r>
            <a:r>
              <a:rPr lang="en" u="sng"/>
              <a:t> every IRONHACK</a:t>
            </a:r>
            <a:r>
              <a:rPr lang="en"/>
              <a:t> comment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Gets the comments that have </a:t>
            </a:r>
            <a:r>
              <a:rPr lang="en"/>
              <a:t>s</a:t>
            </a:r>
            <a:r>
              <a:rPr lang="en" u="sng"/>
              <a:t>ynonyms</a:t>
            </a:r>
            <a:r>
              <a:rPr lang="en" u="sng"/>
              <a:t> with our target words</a:t>
            </a:r>
            <a:endParaRPr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use for target the words </a:t>
            </a:r>
            <a:r>
              <a:rPr b="1" lang="en"/>
              <a:t>Improvement</a:t>
            </a:r>
            <a:r>
              <a:rPr lang="en"/>
              <a:t>, </a:t>
            </a:r>
            <a:r>
              <a:rPr b="1" lang="en"/>
              <a:t>Better</a:t>
            </a:r>
            <a:r>
              <a:rPr lang="en"/>
              <a:t> and </a:t>
            </a:r>
            <a:r>
              <a:rPr b="1" lang="en"/>
              <a:t>Prefer</a:t>
            </a:r>
            <a:endParaRPr b="1"/>
          </a:p>
        </p:txBody>
      </p:sp>
      <p:sp>
        <p:nvSpPr>
          <p:cNvPr id="217" name="Google Shape;217;p28"/>
          <p:cNvSpPr/>
          <p:nvPr>
            <p:ph idx="2" type="pic"/>
          </p:nvPr>
        </p:nvSpPr>
        <p:spPr>
          <a:xfrm>
            <a:off x="5715300" y="0"/>
            <a:ext cx="3428700" cy="5143500"/>
          </a:xfrm>
          <a:prstGeom prst="rect">
            <a:avLst/>
          </a:prstGeom>
        </p:spPr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875" y="0"/>
            <a:ext cx="36341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715100" y="535000"/>
            <a:ext cx="43767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Ironhack Data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Improvement Spotter 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Google Shape;224;p29"/>
          <p:cNvSpPr/>
          <p:nvPr>
            <p:ph idx="2" type="pic"/>
          </p:nvPr>
        </p:nvSpPr>
        <p:spPr>
          <a:xfrm>
            <a:off x="5715300" y="0"/>
            <a:ext cx="3428700" cy="5143500"/>
          </a:xfrm>
          <a:prstGeom prst="rect">
            <a:avLst/>
          </a:prstGeom>
        </p:spPr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875" y="0"/>
            <a:ext cx="363412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715100" y="1717000"/>
            <a:ext cx="43767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Results:</a:t>
            </a:r>
            <a:endParaRPr b="1"/>
          </a:p>
        </p:txBody>
      </p:sp>
      <p:sp>
        <p:nvSpPr>
          <p:cNvPr id="227" name="Google Shape;227;p29"/>
          <p:cNvSpPr/>
          <p:nvPr/>
        </p:nvSpPr>
        <p:spPr>
          <a:xfrm>
            <a:off x="881350" y="2571750"/>
            <a:ext cx="1745700" cy="1119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los Text"/>
                <a:ea typeface="Golos Text"/>
                <a:cs typeface="Golos Text"/>
                <a:sym typeface="Golos Text"/>
              </a:rPr>
              <a:t>Many </a:t>
            </a:r>
            <a:r>
              <a:rPr b="1" lang="en" sz="1200">
                <a:latin typeface="Golos Text"/>
                <a:ea typeface="Golos Text"/>
                <a:cs typeface="Golos Text"/>
                <a:sym typeface="Golos Text"/>
              </a:rPr>
              <a:t>PROS</a:t>
            </a:r>
            <a:r>
              <a:rPr lang="en" sz="1200">
                <a:latin typeface="Golos Text"/>
                <a:ea typeface="Golos Text"/>
                <a:cs typeface="Golos Text"/>
                <a:sym typeface="Golos Text"/>
              </a:rPr>
              <a:t> and </a:t>
            </a:r>
            <a:r>
              <a:rPr b="1" lang="en" sz="1200">
                <a:latin typeface="Golos Text"/>
                <a:ea typeface="Golos Text"/>
                <a:cs typeface="Golos Text"/>
                <a:sym typeface="Golos Text"/>
              </a:rPr>
              <a:t>CONS</a:t>
            </a:r>
            <a:endParaRPr b="1" sz="12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2882613" y="1878925"/>
            <a:ext cx="1745700" cy="1119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Golos Text"/>
                <a:ea typeface="Golos Text"/>
                <a:cs typeface="Golos Text"/>
                <a:sym typeface="Golos Text"/>
              </a:rPr>
              <a:t>Positive</a:t>
            </a:r>
            <a:r>
              <a:rPr lang="en" sz="1200">
                <a:latin typeface="Golos Text"/>
                <a:ea typeface="Golos Text"/>
                <a:cs typeface="Golos Text"/>
                <a:sym typeface="Golos Text"/>
              </a:rPr>
              <a:t> and </a:t>
            </a:r>
            <a:r>
              <a:rPr b="1" lang="en" sz="1200">
                <a:latin typeface="Golos Text"/>
                <a:ea typeface="Golos Text"/>
                <a:cs typeface="Golos Text"/>
                <a:sym typeface="Golos Text"/>
              </a:rPr>
              <a:t>Negative</a:t>
            </a:r>
            <a:r>
              <a:rPr lang="en" sz="1200">
                <a:latin typeface="Golos Text"/>
                <a:ea typeface="Golos Text"/>
                <a:cs typeface="Golos Text"/>
                <a:sym typeface="Golos Text"/>
              </a:rPr>
              <a:t> reviews on the same comments</a:t>
            </a:r>
            <a:endParaRPr sz="12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3006925" y="3282550"/>
            <a:ext cx="1745700" cy="1119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los Text"/>
                <a:ea typeface="Golos Text"/>
                <a:cs typeface="Golos Text"/>
                <a:sym typeface="Golos Text"/>
              </a:rPr>
              <a:t>A lot to work with…</a:t>
            </a:r>
            <a:endParaRPr sz="1200"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715100" y="535000"/>
            <a:ext cx="43767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Ironhack Data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Sentiment Analyzer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715100" y="1717000"/>
            <a:ext cx="4376700" cy="26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VADER - Sentiment Analyzer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</a:t>
            </a:r>
            <a:r>
              <a:rPr lang="en"/>
              <a:t>re-built, lexicon and rule-based </a:t>
            </a:r>
            <a:r>
              <a:rPr b="1" lang="en"/>
              <a:t>sentiment analysis tool </a:t>
            </a:r>
            <a:r>
              <a:rPr lang="en"/>
              <a:t>designed for </a:t>
            </a:r>
            <a:r>
              <a:rPr b="1" lang="en"/>
              <a:t>social media text</a:t>
            </a:r>
            <a:endParaRPr b="1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Gives score for </a:t>
            </a:r>
            <a:r>
              <a:rPr b="1" lang="en"/>
              <a:t>Negative</a:t>
            </a:r>
            <a:r>
              <a:rPr lang="en"/>
              <a:t>, </a:t>
            </a:r>
            <a:r>
              <a:rPr b="1" lang="en"/>
              <a:t>Positive</a:t>
            </a:r>
            <a:r>
              <a:rPr lang="en"/>
              <a:t> and </a:t>
            </a:r>
            <a:r>
              <a:rPr b="1" lang="en"/>
              <a:t>Neutral</a:t>
            </a:r>
            <a:r>
              <a:rPr lang="en"/>
              <a:t> for every comment and a </a:t>
            </a:r>
            <a:r>
              <a:rPr b="1" lang="en"/>
              <a:t>Overall score</a:t>
            </a:r>
            <a:endParaRPr b="1"/>
          </a:p>
        </p:txBody>
      </p:sp>
      <p:sp>
        <p:nvSpPr>
          <p:cNvPr id="236" name="Google Shape;236;p30"/>
          <p:cNvSpPr/>
          <p:nvPr>
            <p:ph idx="2" type="pic"/>
          </p:nvPr>
        </p:nvSpPr>
        <p:spPr>
          <a:xfrm>
            <a:off x="5715300" y="0"/>
            <a:ext cx="3428700" cy="5143500"/>
          </a:xfrm>
          <a:prstGeom prst="rect">
            <a:avLst/>
          </a:prstGeom>
        </p:spPr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875" y="0"/>
            <a:ext cx="363412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0175" y="0"/>
            <a:ext cx="36341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715100" y="535000"/>
            <a:ext cx="43767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Ironhack Data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Sentiment Analyzer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4" name="Google Shape;244;p31"/>
          <p:cNvSpPr/>
          <p:nvPr>
            <p:ph idx="2" type="pic"/>
          </p:nvPr>
        </p:nvSpPr>
        <p:spPr>
          <a:xfrm>
            <a:off x="5715300" y="0"/>
            <a:ext cx="3428700" cy="5143500"/>
          </a:xfrm>
          <a:prstGeom prst="rect">
            <a:avLst/>
          </a:prstGeom>
        </p:spPr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875" y="0"/>
            <a:ext cx="363412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0175" y="0"/>
            <a:ext cx="3634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1600" y="1481250"/>
            <a:ext cx="3823697" cy="32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dian Tech Expert Portfolio by Slidesgo">
  <a:themeElements>
    <a:clrScheme name="Simple Light">
      <a:dk1>
        <a:srgbClr val="2A1A52"/>
      </a:dk1>
      <a:lt1>
        <a:srgbClr val="D1F3FF"/>
      </a:lt1>
      <a:dk2>
        <a:srgbClr val="7DDCFF"/>
      </a:dk2>
      <a:lt2>
        <a:srgbClr val="2579FF"/>
      </a:lt2>
      <a:accent1>
        <a:srgbClr val="D1CFFF"/>
      </a:accent1>
      <a:accent2>
        <a:srgbClr val="8D89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A1A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