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60" r:id="rId4"/>
    <p:sldId id="293" r:id="rId5"/>
    <p:sldId id="263" r:id="rId6"/>
    <p:sldId id="262" r:id="rId7"/>
    <p:sldId id="264" r:id="rId8"/>
  </p:sldIdLst>
  <p:sldSz cx="9144000" cy="5143500" type="screen16x9"/>
  <p:notesSz cx="6858000" cy="9144000"/>
  <p:embeddedFontLst>
    <p:embeddedFont>
      <p:font typeface="EB Garamond" panose="00000500000000000000" pitchFamily="2" charset="0"/>
      <p:regular r:id="rId10"/>
      <p:bold r:id="rId11"/>
      <p:italic r:id="rId12"/>
      <p:boldItalic r:id="rId13"/>
    </p:embeddedFont>
    <p:embeddedFont>
      <p:font typeface="Fira Sans Extra Condensed Medium" panose="020B0604020202020204" charset="0"/>
      <p:regular r:id="rId14"/>
      <p:bold r:id="rId15"/>
      <p:italic r:id="rId16"/>
      <p:boldItalic r:id="rId17"/>
    </p:embeddedFont>
    <p:embeddedFont>
      <p:font typeface="Montserrat ExtraBold" panose="00000900000000000000" pitchFamily="2" charset="0"/>
      <p:bold r:id="rId18"/>
      <p:boldItalic r:id="rId19"/>
    </p:embeddedFont>
    <p:embeddedFont>
      <p:font typeface="Montserrat Light" panose="000004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4A043B-2EC4-4DDE-9EC3-A50A5C19272E}">
  <a:tblStyle styleId="{E74A043B-2EC4-4DDE-9EC3-A50A5C192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16612d38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16612d38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16612d386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16612d386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01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6c698b07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6c698b07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6c698b0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6c698b0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516612d386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516612d386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639" y="1507984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8639" y="2419108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144517" y="9122"/>
            <a:ext cx="176" cy="172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lnTo>
                  <a:pt x="0" y="1"/>
                </a:lnTo>
                <a:lnTo>
                  <a:pt x="0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 flipH="1">
            <a:off x="623625" y="2236500"/>
            <a:ext cx="3576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 flipH="1">
            <a:off x="623500" y="31167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EB Garamond"/>
              <a:buNone/>
              <a:defRPr sz="1400"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099510" y="-10302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14640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62274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69910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3"/>
          </p:nvPr>
        </p:nvSpPr>
        <p:spPr>
          <a:xfrm>
            <a:off x="3414853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4"/>
          </p:nvPr>
        </p:nvSpPr>
        <p:spPr>
          <a:xfrm>
            <a:off x="358764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5" hasCustomPrompt="1"/>
          </p:nvPr>
        </p:nvSpPr>
        <p:spPr>
          <a:xfrm>
            <a:off x="369910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 idx="6"/>
          </p:nvPr>
        </p:nvSpPr>
        <p:spPr>
          <a:xfrm>
            <a:off x="5582025" y="1853313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7"/>
          </p:nvPr>
        </p:nvSpPr>
        <p:spPr>
          <a:xfrm>
            <a:off x="5789900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8" hasCustomPrompt="1"/>
          </p:nvPr>
        </p:nvSpPr>
        <p:spPr>
          <a:xfrm>
            <a:off x="5866262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9"/>
          </p:nvPr>
        </p:nvSpPr>
        <p:spPr>
          <a:xfrm>
            <a:off x="558198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3"/>
          </p:nvPr>
        </p:nvSpPr>
        <p:spPr>
          <a:xfrm>
            <a:off x="5754800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14" hasCustomPrompt="1"/>
          </p:nvPr>
        </p:nvSpPr>
        <p:spPr>
          <a:xfrm>
            <a:off x="5866262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ctrTitle" idx="16"/>
          </p:nvPr>
        </p:nvSpPr>
        <p:spPr>
          <a:xfrm>
            <a:off x="1226125" y="1853313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ubTitle" idx="17"/>
          </p:nvPr>
        </p:nvSpPr>
        <p:spPr>
          <a:xfrm>
            <a:off x="1469325" y="2314760"/>
            <a:ext cx="19065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18" hasCustomPrompt="1"/>
          </p:nvPr>
        </p:nvSpPr>
        <p:spPr>
          <a:xfrm>
            <a:off x="1545687" y="1565141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ctrTitle" idx="19"/>
          </p:nvPr>
        </p:nvSpPr>
        <p:spPr>
          <a:xfrm>
            <a:off x="1261437" y="3359411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20"/>
          </p:nvPr>
        </p:nvSpPr>
        <p:spPr>
          <a:xfrm>
            <a:off x="1434225" y="3820858"/>
            <a:ext cx="19767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1" hasCustomPrompt="1"/>
          </p:nvPr>
        </p:nvSpPr>
        <p:spPr>
          <a:xfrm>
            <a:off x="1545687" y="3091842"/>
            <a:ext cx="17538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 Medium"/>
              <a:buNone/>
              <a:defRPr sz="36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3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/>
          <p:nvPr/>
        </p:nvSpPr>
        <p:spPr>
          <a:xfrm>
            <a:off x="3356560" y="-236370"/>
            <a:ext cx="5995571" cy="6199231"/>
          </a:xfrm>
          <a:custGeom>
            <a:avLst/>
            <a:gdLst/>
            <a:ahLst/>
            <a:cxnLst/>
            <a:rect l="l" t="t" r="r" b="b"/>
            <a:pathLst>
              <a:path w="201481" h="208325" extrusionOk="0">
                <a:moveTo>
                  <a:pt x="11154" y="0"/>
                </a:moveTo>
                <a:cubicBezTo>
                  <a:pt x="4056" y="11322"/>
                  <a:pt x="0" y="25053"/>
                  <a:pt x="2324" y="39924"/>
                </a:cubicBezTo>
                <a:cubicBezTo>
                  <a:pt x="9717" y="87327"/>
                  <a:pt x="46473" y="78032"/>
                  <a:pt x="51839" y="97677"/>
                </a:cubicBezTo>
                <a:cubicBezTo>
                  <a:pt x="53106" y="102282"/>
                  <a:pt x="52853" y="108577"/>
                  <a:pt x="51712" y="115464"/>
                </a:cubicBezTo>
                <a:cubicBezTo>
                  <a:pt x="47938" y="138856"/>
                  <a:pt x="66191" y="159846"/>
                  <a:pt x="89765" y="159846"/>
                </a:cubicBezTo>
                <a:cubicBezTo>
                  <a:pt x="90204" y="159846"/>
                  <a:pt x="90644" y="159839"/>
                  <a:pt x="91087" y="159824"/>
                </a:cubicBezTo>
                <a:cubicBezTo>
                  <a:pt x="97764" y="159584"/>
                  <a:pt x="104483" y="159440"/>
                  <a:pt x="110886" y="159440"/>
                </a:cubicBezTo>
                <a:cubicBezTo>
                  <a:pt x="119109" y="159440"/>
                  <a:pt x="126814" y="159677"/>
                  <a:pt x="133250" y="160247"/>
                </a:cubicBezTo>
                <a:cubicBezTo>
                  <a:pt x="155895" y="162275"/>
                  <a:pt x="147826" y="197383"/>
                  <a:pt x="191257" y="208325"/>
                </a:cubicBezTo>
                <a:lnTo>
                  <a:pt x="195270" y="208325"/>
                </a:lnTo>
                <a:cubicBezTo>
                  <a:pt x="198692" y="208325"/>
                  <a:pt x="201481" y="205536"/>
                  <a:pt x="201481" y="202072"/>
                </a:cubicBezTo>
                <a:lnTo>
                  <a:pt x="201481" y="5999"/>
                </a:lnTo>
                <a:cubicBezTo>
                  <a:pt x="201481" y="3211"/>
                  <a:pt x="199622" y="760"/>
                  <a:pt x="196960" y="0"/>
                </a:cubicBezTo>
                <a:close/>
              </a:path>
            </a:pathLst>
          </a:custGeom>
          <a:solidFill>
            <a:srgbClr val="FFF2CC">
              <a:alpha val="327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2286775" y="1780575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">
  <p:cSld name="CUSTOM_1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8584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10195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3"/>
          </p:nvPr>
        </p:nvSpPr>
        <p:spPr>
          <a:xfrm>
            <a:off x="5934474" y="295510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ctrTitle" idx="4"/>
          </p:nvPr>
        </p:nvSpPr>
        <p:spPr>
          <a:xfrm>
            <a:off x="5773375" y="273495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ctrTitle" idx="6"/>
          </p:nvPr>
        </p:nvSpPr>
        <p:spPr>
          <a:xfrm>
            <a:off x="3291900" y="1832600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742950" y="710350"/>
            <a:ext cx="8686800" cy="279600"/>
          </a:xfrm>
          <a:prstGeom prst="rect">
            <a:avLst/>
          </a:pr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419100" y="732400"/>
            <a:ext cx="235500" cy="235500"/>
          </a:xfrm>
          <a:prstGeom prst="ellipse">
            <a:avLst/>
          </a:pr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7"/>
          <p:cNvSpPr/>
          <p:nvPr/>
        </p:nvSpPr>
        <p:spPr>
          <a:xfrm>
            <a:off x="95250" y="732400"/>
            <a:ext cx="235500" cy="2355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Montserrat ExtraBold"/>
              <a:buNone/>
              <a:defRPr sz="280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quada One"/>
              <a:buNone/>
              <a:defRPr sz="2800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●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EB Garamond"/>
              <a:buChar char="○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EB Garamond"/>
              <a:buChar char="■"/>
              <a:defRPr sz="120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subTitle" idx="1"/>
          </p:nvPr>
        </p:nvSpPr>
        <p:spPr>
          <a:xfrm flipH="1">
            <a:off x="742950" y="3101467"/>
            <a:ext cx="36291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Miquel Mendiguren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Ignasi Bofill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Alex Gonzalez</a:t>
            </a:r>
          </a:p>
        </p:txBody>
      </p:sp>
      <p:sp>
        <p:nvSpPr>
          <p:cNvPr id="94" name="Google Shape;94;p14"/>
          <p:cNvSpPr txBox="1">
            <a:spLocks noGrp="1"/>
          </p:cNvSpPr>
          <p:nvPr>
            <p:ph type="ctrTitle"/>
          </p:nvPr>
        </p:nvSpPr>
        <p:spPr>
          <a:xfrm flipH="1">
            <a:off x="743025" y="2221200"/>
            <a:ext cx="35718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>
                <a:solidFill>
                  <a:srgbClr val="434343"/>
                </a:solidFill>
              </a:rPr>
              <a:t>MID TERM PROJECT | REGRESSION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Prediction of the selling prices</a:t>
            </a:r>
            <a:endParaRPr sz="2800" dirty="0">
              <a:solidFill>
                <a:srgbClr val="434343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95" name="Google Shape;95;p14"/>
          <p:cNvCxnSpPr/>
          <p:nvPr/>
        </p:nvCxnSpPr>
        <p:spPr>
          <a:xfrm>
            <a:off x="862400" y="2981288"/>
            <a:ext cx="10668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4"/>
          <p:cNvSpPr/>
          <p:nvPr/>
        </p:nvSpPr>
        <p:spPr>
          <a:xfrm>
            <a:off x="5459785" y="1154146"/>
            <a:ext cx="1067402" cy="636186"/>
          </a:xfrm>
          <a:custGeom>
            <a:avLst/>
            <a:gdLst/>
            <a:ahLst/>
            <a:cxnLst/>
            <a:rect l="l" t="t" r="r" b="b"/>
            <a:pathLst>
              <a:path w="35870" h="21379" extrusionOk="0">
                <a:moveTo>
                  <a:pt x="20195" y="1"/>
                </a:moveTo>
                <a:cubicBezTo>
                  <a:pt x="14830" y="1"/>
                  <a:pt x="10436" y="4268"/>
                  <a:pt x="10267" y="9634"/>
                </a:cubicBezTo>
                <a:lnTo>
                  <a:pt x="5831" y="9634"/>
                </a:lnTo>
                <a:cubicBezTo>
                  <a:pt x="2620" y="9676"/>
                  <a:pt x="1" y="12295"/>
                  <a:pt x="1" y="15506"/>
                </a:cubicBezTo>
                <a:cubicBezTo>
                  <a:pt x="1" y="18759"/>
                  <a:pt x="2620" y="21378"/>
                  <a:pt x="5831" y="21378"/>
                </a:cubicBezTo>
                <a:lnTo>
                  <a:pt x="30039" y="21378"/>
                </a:lnTo>
                <a:cubicBezTo>
                  <a:pt x="33250" y="21378"/>
                  <a:pt x="35869" y="18759"/>
                  <a:pt x="35869" y="15506"/>
                </a:cubicBezTo>
                <a:cubicBezTo>
                  <a:pt x="35869" y="12337"/>
                  <a:pt x="33334" y="9760"/>
                  <a:pt x="30166" y="9676"/>
                </a:cubicBezTo>
                <a:cubicBezTo>
                  <a:pt x="29997" y="4268"/>
                  <a:pt x="25603" y="1"/>
                  <a:pt x="201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549238" y="1582862"/>
            <a:ext cx="1933583" cy="1150365"/>
          </a:xfrm>
          <a:custGeom>
            <a:avLst/>
            <a:gdLst/>
            <a:ahLst/>
            <a:cxnLst/>
            <a:rect l="l" t="t" r="r" b="b"/>
            <a:pathLst>
              <a:path w="64978" h="38658" extrusionOk="0">
                <a:moveTo>
                  <a:pt x="36630" y="1"/>
                </a:moveTo>
                <a:cubicBezTo>
                  <a:pt x="26870" y="1"/>
                  <a:pt x="18928" y="7732"/>
                  <a:pt x="18590" y="17449"/>
                </a:cubicBezTo>
                <a:lnTo>
                  <a:pt x="10605" y="17449"/>
                </a:lnTo>
                <a:cubicBezTo>
                  <a:pt x="4775" y="17449"/>
                  <a:pt x="1" y="22181"/>
                  <a:pt x="1" y="28053"/>
                </a:cubicBezTo>
                <a:cubicBezTo>
                  <a:pt x="1" y="33883"/>
                  <a:pt x="4775" y="38615"/>
                  <a:pt x="10605" y="38657"/>
                </a:cubicBezTo>
                <a:lnTo>
                  <a:pt x="54374" y="38657"/>
                </a:lnTo>
                <a:cubicBezTo>
                  <a:pt x="60204" y="38615"/>
                  <a:pt x="64936" y="33883"/>
                  <a:pt x="64978" y="28053"/>
                </a:cubicBezTo>
                <a:cubicBezTo>
                  <a:pt x="64936" y="22307"/>
                  <a:pt x="60373" y="17618"/>
                  <a:pt x="54627" y="17449"/>
                </a:cubicBezTo>
                <a:cubicBezTo>
                  <a:pt x="54289" y="7732"/>
                  <a:pt x="46347" y="1"/>
                  <a:pt x="3663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4105800" y="1878775"/>
            <a:ext cx="5253835" cy="2215912"/>
          </a:xfrm>
          <a:custGeom>
            <a:avLst/>
            <a:gdLst/>
            <a:ahLst/>
            <a:cxnLst/>
            <a:rect l="l" t="t" r="r" b="b"/>
            <a:pathLst>
              <a:path w="176555" h="70244" extrusionOk="0">
                <a:moveTo>
                  <a:pt x="120155" y="0"/>
                </a:moveTo>
                <a:cubicBezTo>
                  <a:pt x="118869" y="0"/>
                  <a:pt x="117584" y="529"/>
                  <a:pt x="116647" y="1590"/>
                </a:cubicBezTo>
                <a:lnTo>
                  <a:pt x="100846" y="18616"/>
                </a:lnTo>
                <a:cubicBezTo>
                  <a:pt x="100662" y="18823"/>
                  <a:pt x="100404" y="18930"/>
                  <a:pt x="100145" y="18930"/>
                </a:cubicBezTo>
                <a:cubicBezTo>
                  <a:pt x="99927" y="18930"/>
                  <a:pt x="99710" y="18855"/>
                  <a:pt x="99537" y="18701"/>
                </a:cubicBezTo>
                <a:lnTo>
                  <a:pt x="87369" y="6702"/>
                </a:lnTo>
                <a:cubicBezTo>
                  <a:pt x="86486" y="5819"/>
                  <a:pt x="85322" y="5371"/>
                  <a:pt x="84158" y="5371"/>
                </a:cubicBezTo>
                <a:cubicBezTo>
                  <a:pt x="83206" y="5371"/>
                  <a:pt x="82253" y="5671"/>
                  <a:pt x="81455" y="6280"/>
                </a:cubicBezTo>
                <a:lnTo>
                  <a:pt x="71653" y="13546"/>
                </a:lnTo>
                <a:cubicBezTo>
                  <a:pt x="71526" y="13715"/>
                  <a:pt x="71315" y="13842"/>
                  <a:pt x="71104" y="13884"/>
                </a:cubicBezTo>
                <a:lnTo>
                  <a:pt x="59908" y="1801"/>
                </a:lnTo>
                <a:cubicBezTo>
                  <a:pt x="58971" y="740"/>
                  <a:pt x="57686" y="212"/>
                  <a:pt x="56400" y="212"/>
                </a:cubicBezTo>
                <a:cubicBezTo>
                  <a:pt x="55077" y="212"/>
                  <a:pt x="53753" y="772"/>
                  <a:pt x="52811" y="1886"/>
                </a:cubicBezTo>
                <a:lnTo>
                  <a:pt x="44826" y="10885"/>
                </a:lnTo>
                <a:cubicBezTo>
                  <a:pt x="44125" y="11663"/>
                  <a:pt x="42994" y="11904"/>
                  <a:pt x="41862" y="11904"/>
                </a:cubicBezTo>
                <a:cubicBezTo>
                  <a:pt x="41766" y="11904"/>
                  <a:pt x="41669" y="11902"/>
                  <a:pt x="41573" y="11899"/>
                </a:cubicBezTo>
                <a:cubicBezTo>
                  <a:pt x="41417" y="11888"/>
                  <a:pt x="41262" y="11883"/>
                  <a:pt x="41108" y="11883"/>
                </a:cubicBezTo>
                <a:cubicBezTo>
                  <a:pt x="38741" y="11883"/>
                  <a:pt x="36502" y="13084"/>
                  <a:pt x="35193" y="15067"/>
                </a:cubicBezTo>
                <a:cubicBezTo>
                  <a:pt x="26448" y="28164"/>
                  <a:pt x="1" y="69947"/>
                  <a:pt x="677" y="69947"/>
                </a:cubicBezTo>
                <a:lnTo>
                  <a:pt x="6127" y="69947"/>
                </a:lnTo>
                <a:cubicBezTo>
                  <a:pt x="6084" y="69990"/>
                  <a:pt x="6042" y="70032"/>
                  <a:pt x="6084" y="70032"/>
                </a:cubicBezTo>
                <a:lnTo>
                  <a:pt x="35235" y="69990"/>
                </a:lnTo>
                <a:lnTo>
                  <a:pt x="170471" y="70243"/>
                </a:lnTo>
                <a:cubicBezTo>
                  <a:pt x="170217" y="70032"/>
                  <a:pt x="169922" y="69863"/>
                  <a:pt x="169626" y="69736"/>
                </a:cubicBezTo>
                <a:lnTo>
                  <a:pt x="175836" y="69736"/>
                </a:lnTo>
                <a:cubicBezTo>
                  <a:pt x="176555" y="69736"/>
                  <a:pt x="150065" y="27953"/>
                  <a:pt x="141362" y="14856"/>
                </a:cubicBezTo>
                <a:cubicBezTo>
                  <a:pt x="139996" y="12847"/>
                  <a:pt x="137712" y="11678"/>
                  <a:pt x="135310" y="11678"/>
                </a:cubicBezTo>
                <a:cubicBezTo>
                  <a:pt x="135187" y="11678"/>
                  <a:pt x="135064" y="11681"/>
                  <a:pt x="134940" y="11688"/>
                </a:cubicBezTo>
                <a:cubicBezTo>
                  <a:pt x="134843" y="11691"/>
                  <a:pt x="134746" y="11693"/>
                  <a:pt x="134649" y="11693"/>
                </a:cubicBezTo>
                <a:cubicBezTo>
                  <a:pt x="133518" y="11693"/>
                  <a:pt x="132391" y="11455"/>
                  <a:pt x="131730" y="10716"/>
                </a:cubicBezTo>
                <a:lnTo>
                  <a:pt x="123745" y="1675"/>
                </a:lnTo>
                <a:cubicBezTo>
                  <a:pt x="122802" y="560"/>
                  <a:pt x="121478" y="0"/>
                  <a:pt x="12015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323230" y="1878175"/>
            <a:ext cx="687696" cy="405505"/>
          </a:xfrm>
          <a:custGeom>
            <a:avLst/>
            <a:gdLst/>
            <a:ahLst/>
            <a:cxnLst/>
            <a:rect l="l" t="t" r="r" b="b"/>
            <a:pathLst>
              <a:path w="23110" h="13627" extrusionOk="0">
                <a:moveTo>
                  <a:pt x="12284" y="1"/>
                </a:moveTo>
                <a:cubicBezTo>
                  <a:pt x="10726" y="1"/>
                  <a:pt x="9155" y="919"/>
                  <a:pt x="7722" y="2582"/>
                </a:cubicBezTo>
                <a:lnTo>
                  <a:pt x="456" y="10187"/>
                </a:lnTo>
                <a:cubicBezTo>
                  <a:pt x="1" y="10717"/>
                  <a:pt x="396" y="11486"/>
                  <a:pt x="1031" y="11486"/>
                </a:cubicBezTo>
                <a:cubicBezTo>
                  <a:pt x="1104" y="11486"/>
                  <a:pt x="1180" y="11476"/>
                  <a:pt x="1258" y="11454"/>
                </a:cubicBezTo>
                <a:lnTo>
                  <a:pt x="6835" y="9891"/>
                </a:lnTo>
                <a:cubicBezTo>
                  <a:pt x="6912" y="9869"/>
                  <a:pt x="6988" y="9858"/>
                  <a:pt x="7063" y="9858"/>
                </a:cubicBezTo>
                <a:cubicBezTo>
                  <a:pt x="7278" y="9858"/>
                  <a:pt x="7481" y="9945"/>
                  <a:pt x="7638" y="10102"/>
                </a:cubicBezTo>
                <a:lnTo>
                  <a:pt x="10933" y="13397"/>
                </a:lnTo>
                <a:cubicBezTo>
                  <a:pt x="11087" y="13552"/>
                  <a:pt x="11294" y="13627"/>
                  <a:pt x="11502" y="13627"/>
                </a:cubicBezTo>
                <a:cubicBezTo>
                  <a:pt x="11749" y="13627"/>
                  <a:pt x="11997" y="13520"/>
                  <a:pt x="12158" y="13313"/>
                </a:cubicBezTo>
                <a:lnTo>
                  <a:pt x="14355" y="10187"/>
                </a:lnTo>
                <a:cubicBezTo>
                  <a:pt x="14533" y="9938"/>
                  <a:pt x="14771" y="9838"/>
                  <a:pt x="15018" y="9838"/>
                </a:cubicBezTo>
                <a:cubicBezTo>
                  <a:pt x="15064" y="9838"/>
                  <a:pt x="15111" y="9842"/>
                  <a:pt x="15158" y="9849"/>
                </a:cubicBezTo>
                <a:lnTo>
                  <a:pt x="21918" y="11158"/>
                </a:lnTo>
                <a:cubicBezTo>
                  <a:pt x="21965" y="11167"/>
                  <a:pt x="22011" y="11171"/>
                  <a:pt x="22056" y="11171"/>
                </a:cubicBezTo>
                <a:cubicBezTo>
                  <a:pt x="22698" y="11171"/>
                  <a:pt x="23110" y="10362"/>
                  <a:pt x="22636" y="9849"/>
                </a:cubicBezTo>
                <a:lnTo>
                  <a:pt x="16045" y="1990"/>
                </a:lnTo>
                <a:cubicBezTo>
                  <a:pt x="14858" y="631"/>
                  <a:pt x="13576" y="1"/>
                  <a:pt x="1228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457613" y="1877074"/>
            <a:ext cx="701087" cy="421961"/>
          </a:xfrm>
          <a:custGeom>
            <a:avLst/>
            <a:gdLst/>
            <a:ahLst/>
            <a:cxnLst/>
            <a:rect l="l" t="t" r="r" b="b"/>
            <a:pathLst>
              <a:path w="23560" h="14180" extrusionOk="0">
                <a:moveTo>
                  <a:pt x="10667" y="1"/>
                </a:moveTo>
                <a:cubicBezTo>
                  <a:pt x="9609" y="1"/>
                  <a:pt x="8540" y="436"/>
                  <a:pt x="7509" y="1436"/>
                </a:cubicBezTo>
                <a:lnTo>
                  <a:pt x="496" y="9632"/>
                </a:lnTo>
                <a:cubicBezTo>
                  <a:pt x="1" y="10127"/>
                  <a:pt x="393" y="10986"/>
                  <a:pt x="1120" y="10986"/>
                </a:cubicBezTo>
                <a:cubicBezTo>
                  <a:pt x="1137" y="10986"/>
                  <a:pt x="1154" y="10985"/>
                  <a:pt x="1172" y="10984"/>
                </a:cubicBezTo>
                <a:lnTo>
                  <a:pt x="7974" y="10139"/>
                </a:lnTo>
                <a:cubicBezTo>
                  <a:pt x="8004" y="10135"/>
                  <a:pt x="8035" y="10133"/>
                  <a:pt x="8065" y="10133"/>
                </a:cubicBezTo>
                <a:cubicBezTo>
                  <a:pt x="8329" y="10133"/>
                  <a:pt x="8583" y="10292"/>
                  <a:pt x="8734" y="10519"/>
                </a:cubicBezTo>
                <a:lnTo>
                  <a:pt x="10762" y="13815"/>
                </a:lnTo>
                <a:cubicBezTo>
                  <a:pt x="10914" y="14043"/>
                  <a:pt x="11173" y="14180"/>
                  <a:pt x="11438" y="14180"/>
                </a:cubicBezTo>
                <a:cubicBezTo>
                  <a:pt x="11614" y="14180"/>
                  <a:pt x="11793" y="14119"/>
                  <a:pt x="11945" y="13984"/>
                </a:cubicBezTo>
                <a:lnTo>
                  <a:pt x="15494" y="10900"/>
                </a:lnTo>
                <a:cubicBezTo>
                  <a:pt x="15635" y="10787"/>
                  <a:pt x="15813" y="10731"/>
                  <a:pt x="16004" y="10731"/>
                </a:cubicBezTo>
                <a:cubicBezTo>
                  <a:pt x="16100" y="10731"/>
                  <a:pt x="16198" y="10745"/>
                  <a:pt x="16297" y="10773"/>
                </a:cubicBezTo>
                <a:lnTo>
                  <a:pt x="21789" y="12758"/>
                </a:lnTo>
                <a:cubicBezTo>
                  <a:pt x="21860" y="12788"/>
                  <a:pt x="21935" y="12801"/>
                  <a:pt x="22012" y="12801"/>
                </a:cubicBezTo>
                <a:cubicBezTo>
                  <a:pt x="22710" y="12801"/>
                  <a:pt x="23560" y="11682"/>
                  <a:pt x="23141" y="11111"/>
                </a:cubicBezTo>
                <a:lnTo>
                  <a:pt x="15959" y="3422"/>
                </a:lnTo>
                <a:cubicBezTo>
                  <a:pt x="14415" y="1390"/>
                  <a:pt x="12558" y="1"/>
                  <a:pt x="1066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600418" y="3969026"/>
            <a:ext cx="6231905" cy="731707"/>
          </a:xfrm>
          <a:custGeom>
            <a:avLst/>
            <a:gdLst/>
            <a:ahLst/>
            <a:cxnLst/>
            <a:rect l="l" t="t" r="r" b="b"/>
            <a:pathLst>
              <a:path w="209423" h="24589" extrusionOk="0">
                <a:moveTo>
                  <a:pt x="24588" y="0"/>
                </a:moveTo>
                <a:cubicBezTo>
                  <a:pt x="11027" y="42"/>
                  <a:pt x="42" y="11027"/>
                  <a:pt x="0" y="24589"/>
                </a:cubicBezTo>
                <a:lnTo>
                  <a:pt x="209423" y="24589"/>
                </a:lnTo>
                <a:cubicBezTo>
                  <a:pt x="209381" y="11027"/>
                  <a:pt x="198396" y="42"/>
                  <a:pt x="18483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762956" y="3001580"/>
            <a:ext cx="958013" cy="1241572"/>
          </a:xfrm>
          <a:custGeom>
            <a:avLst/>
            <a:gdLst/>
            <a:ahLst/>
            <a:cxnLst/>
            <a:rect l="l" t="t" r="r" b="b"/>
            <a:pathLst>
              <a:path w="32194" h="41723" extrusionOk="0">
                <a:moveTo>
                  <a:pt x="16306" y="0"/>
                </a:moveTo>
                <a:cubicBezTo>
                  <a:pt x="15667" y="0"/>
                  <a:pt x="15019" y="35"/>
                  <a:pt x="14365" y="107"/>
                </a:cubicBezTo>
                <a:cubicBezTo>
                  <a:pt x="7098" y="867"/>
                  <a:pt x="1268" y="6275"/>
                  <a:pt x="465" y="13035"/>
                </a:cubicBezTo>
                <a:cubicBezTo>
                  <a:pt x="1" y="16879"/>
                  <a:pt x="1099" y="20682"/>
                  <a:pt x="3550" y="23639"/>
                </a:cubicBezTo>
                <a:cubicBezTo>
                  <a:pt x="5366" y="25878"/>
                  <a:pt x="6296" y="28709"/>
                  <a:pt x="6127" y="31582"/>
                </a:cubicBezTo>
                <a:cubicBezTo>
                  <a:pt x="6084" y="31793"/>
                  <a:pt x="6084" y="32004"/>
                  <a:pt x="6127" y="32215"/>
                </a:cubicBezTo>
                <a:cubicBezTo>
                  <a:pt x="6127" y="37454"/>
                  <a:pt x="10647" y="41637"/>
                  <a:pt x="16266" y="41721"/>
                </a:cubicBezTo>
                <a:cubicBezTo>
                  <a:pt x="16322" y="41722"/>
                  <a:pt x="16377" y="41723"/>
                  <a:pt x="16432" y="41723"/>
                </a:cubicBezTo>
                <a:cubicBezTo>
                  <a:pt x="21936" y="41723"/>
                  <a:pt x="26534" y="37571"/>
                  <a:pt x="26659" y="32384"/>
                </a:cubicBezTo>
                <a:cubicBezTo>
                  <a:pt x="26659" y="31920"/>
                  <a:pt x="26659" y="31455"/>
                  <a:pt x="26575" y="30990"/>
                </a:cubicBezTo>
                <a:cubicBezTo>
                  <a:pt x="26279" y="28413"/>
                  <a:pt x="27082" y="25878"/>
                  <a:pt x="28772" y="23935"/>
                </a:cubicBezTo>
                <a:cubicBezTo>
                  <a:pt x="30968" y="21358"/>
                  <a:pt x="32194" y="18105"/>
                  <a:pt x="32194" y="14683"/>
                </a:cubicBezTo>
                <a:cubicBezTo>
                  <a:pt x="32154" y="6571"/>
                  <a:pt x="25068" y="0"/>
                  <a:pt x="163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058418" y="3481539"/>
            <a:ext cx="384705" cy="1168904"/>
          </a:xfrm>
          <a:custGeom>
            <a:avLst/>
            <a:gdLst/>
            <a:ahLst/>
            <a:cxnLst/>
            <a:rect l="l" t="t" r="r" b="b"/>
            <a:pathLst>
              <a:path w="12928" h="39281" extrusionOk="0">
                <a:moveTo>
                  <a:pt x="6295" y="1"/>
                </a:moveTo>
                <a:cubicBezTo>
                  <a:pt x="5894" y="1"/>
                  <a:pt x="5492" y="265"/>
                  <a:pt x="5450" y="793"/>
                </a:cubicBezTo>
                <a:lnTo>
                  <a:pt x="5492" y="8524"/>
                </a:lnTo>
                <a:lnTo>
                  <a:pt x="1690" y="3328"/>
                </a:lnTo>
                <a:cubicBezTo>
                  <a:pt x="1515" y="3102"/>
                  <a:pt x="1250" y="2981"/>
                  <a:pt x="994" y="2981"/>
                </a:cubicBezTo>
                <a:cubicBezTo>
                  <a:pt x="817" y="2981"/>
                  <a:pt x="645" y="3038"/>
                  <a:pt x="507" y="3159"/>
                </a:cubicBezTo>
                <a:cubicBezTo>
                  <a:pt x="84" y="3412"/>
                  <a:pt x="0" y="3961"/>
                  <a:pt x="296" y="4342"/>
                </a:cubicBezTo>
                <a:lnTo>
                  <a:pt x="5196" y="11017"/>
                </a:lnTo>
                <a:cubicBezTo>
                  <a:pt x="5281" y="11143"/>
                  <a:pt x="5365" y="11228"/>
                  <a:pt x="5492" y="11270"/>
                </a:cubicBezTo>
                <a:lnTo>
                  <a:pt x="5619" y="38436"/>
                </a:lnTo>
                <a:cubicBezTo>
                  <a:pt x="5619" y="38900"/>
                  <a:pt x="5999" y="39281"/>
                  <a:pt x="6464" y="39281"/>
                </a:cubicBezTo>
                <a:cubicBezTo>
                  <a:pt x="6971" y="39281"/>
                  <a:pt x="7351" y="38900"/>
                  <a:pt x="7309" y="38436"/>
                </a:cubicBezTo>
                <a:lnTo>
                  <a:pt x="7224" y="17861"/>
                </a:lnTo>
                <a:lnTo>
                  <a:pt x="12632" y="11355"/>
                </a:lnTo>
                <a:cubicBezTo>
                  <a:pt x="12928" y="10974"/>
                  <a:pt x="12886" y="10468"/>
                  <a:pt x="12548" y="10172"/>
                </a:cubicBezTo>
                <a:cubicBezTo>
                  <a:pt x="12381" y="10024"/>
                  <a:pt x="12182" y="9957"/>
                  <a:pt x="11986" y="9957"/>
                </a:cubicBezTo>
                <a:cubicBezTo>
                  <a:pt x="11735" y="9957"/>
                  <a:pt x="11489" y="10066"/>
                  <a:pt x="11322" y="10256"/>
                </a:cubicBezTo>
                <a:lnTo>
                  <a:pt x="7224" y="15199"/>
                </a:lnTo>
                <a:lnTo>
                  <a:pt x="7140" y="793"/>
                </a:lnTo>
                <a:cubicBezTo>
                  <a:pt x="7098" y="265"/>
                  <a:pt x="6696" y="1"/>
                  <a:pt x="629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340014" y="2352718"/>
            <a:ext cx="1157894" cy="1500730"/>
          </a:xfrm>
          <a:custGeom>
            <a:avLst/>
            <a:gdLst/>
            <a:ahLst/>
            <a:cxnLst/>
            <a:rect l="l" t="t" r="r" b="b"/>
            <a:pathLst>
              <a:path w="38911" h="50432" extrusionOk="0">
                <a:moveTo>
                  <a:pt x="19282" y="1"/>
                </a:moveTo>
                <a:cubicBezTo>
                  <a:pt x="8639" y="1"/>
                  <a:pt x="1" y="8002"/>
                  <a:pt x="1" y="17856"/>
                </a:cubicBezTo>
                <a:cubicBezTo>
                  <a:pt x="1" y="21954"/>
                  <a:pt x="1521" y="25926"/>
                  <a:pt x="4225" y="29010"/>
                </a:cubicBezTo>
                <a:cubicBezTo>
                  <a:pt x="6253" y="31333"/>
                  <a:pt x="7225" y="34417"/>
                  <a:pt x="6845" y="37502"/>
                </a:cubicBezTo>
                <a:cubicBezTo>
                  <a:pt x="6760" y="38093"/>
                  <a:pt x="6760" y="38642"/>
                  <a:pt x="6760" y="39234"/>
                </a:cubicBezTo>
                <a:cubicBezTo>
                  <a:pt x="6969" y="45451"/>
                  <a:pt x="12494" y="50432"/>
                  <a:pt x="19142" y="50432"/>
                </a:cubicBezTo>
                <a:cubicBezTo>
                  <a:pt x="19225" y="50432"/>
                  <a:pt x="19309" y="50431"/>
                  <a:pt x="19392" y="50429"/>
                </a:cubicBezTo>
                <a:cubicBezTo>
                  <a:pt x="26194" y="50303"/>
                  <a:pt x="31602" y="45191"/>
                  <a:pt x="31602" y="38896"/>
                </a:cubicBezTo>
                <a:lnTo>
                  <a:pt x="31602" y="38177"/>
                </a:lnTo>
                <a:cubicBezTo>
                  <a:pt x="31391" y="34671"/>
                  <a:pt x="32447" y="31249"/>
                  <a:pt x="34644" y="28545"/>
                </a:cubicBezTo>
                <a:cubicBezTo>
                  <a:pt x="37601" y="24954"/>
                  <a:pt x="38911" y="20307"/>
                  <a:pt x="38362" y="15702"/>
                </a:cubicBezTo>
                <a:cubicBezTo>
                  <a:pt x="37305" y="7548"/>
                  <a:pt x="30292" y="1042"/>
                  <a:pt x="21462" y="112"/>
                </a:cubicBezTo>
                <a:cubicBezTo>
                  <a:pt x="20728" y="37"/>
                  <a:pt x="20000" y="1"/>
                  <a:pt x="19282" y="1"/>
                </a:cubicBezTo>
                <a:close/>
              </a:path>
            </a:pathLst>
          </a:custGeom>
          <a:solidFill>
            <a:srgbClr val="FFCB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685290" y="2926800"/>
            <a:ext cx="455587" cy="1724893"/>
          </a:xfrm>
          <a:custGeom>
            <a:avLst/>
            <a:gdLst/>
            <a:ahLst/>
            <a:cxnLst/>
            <a:rect l="l" t="t" r="r" b="b"/>
            <a:pathLst>
              <a:path w="15310" h="57965" extrusionOk="0">
                <a:moveTo>
                  <a:pt x="7705" y="1"/>
                </a:moveTo>
                <a:cubicBezTo>
                  <a:pt x="7325" y="1"/>
                  <a:pt x="6987" y="339"/>
                  <a:pt x="6987" y="719"/>
                </a:cubicBezTo>
                <a:lnTo>
                  <a:pt x="6987" y="11070"/>
                </a:lnTo>
                <a:lnTo>
                  <a:pt x="1832" y="3972"/>
                </a:lnTo>
                <a:cubicBezTo>
                  <a:pt x="1676" y="3743"/>
                  <a:pt x="1464" y="3648"/>
                  <a:pt x="1256" y="3648"/>
                </a:cubicBezTo>
                <a:cubicBezTo>
                  <a:pt x="735" y="3648"/>
                  <a:pt x="239" y="4243"/>
                  <a:pt x="692" y="4817"/>
                </a:cubicBezTo>
                <a:lnTo>
                  <a:pt x="6564" y="12886"/>
                </a:lnTo>
                <a:cubicBezTo>
                  <a:pt x="6649" y="13055"/>
                  <a:pt x="6818" y="13140"/>
                  <a:pt x="6944" y="13182"/>
                </a:cubicBezTo>
                <a:lnTo>
                  <a:pt x="6944" y="19012"/>
                </a:lnTo>
                <a:lnTo>
                  <a:pt x="1410" y="12422"/>
                </a:lnTo>
                <a:cubicBezTo>
                  <a:pt x="1257" y="12289"/>
                  <a:pt x="1090" y="12233"/>
                  <a:pt x="931" y="12233"/>
                </a:cubicBezTo>
                <a:cubicBezTo>
                  <a:pt x="428" y="12233"/>
                  <a:pt x="1" y="12795"/>
                  <a:pt x="354" y="13309"/>
                </a:cubicBezTo>
                <a:lnTo>
                  <a:pt x="6987" y="21251"/>
                </a:lnTo>
                <a:lnTo>
                  <a:pt x="6987" y="57247"/>
                </a:lnTo>
                <a:cubicBezTo>
                  <a:pt x="6987" y="57627"/>
                  <a:pt x="7282" y="57923"/>
                  <a:pt x="7663" y="57965"/>
                </a:cubicBezTo>
                <a:cubicBezTo>
                  <a:pt x="8085" y="57923"/>
                  <a:pt x="8381" y="57627"/>
                  <a:pt x="8381" y="57247"/>
                </a:cubicBezTo>
                <a:lnTo>
                  <a:pt x="8381" y="21251"/>
                </a:lnTo>
                <a:lnTo>
                  <a:pt x="15014" y="13309"/>
                </a:lnTo>
                <a:cubicBezTo>
                  <a:pt x="15309" y="13013"/>
                  <a:pt x="15267" y="12591"/>
                  <a:pt x="14971" y="12337"/>
                </a:cubicBezTo>
                <a:cubicBezTo>
                  <a:pt x="14834" y="12219"/>
                  <a:pt x="14661" y="12156"/>
                  <a:pt x="14489" y="12156"/>
                </a:cubicBezTo>
                <a:cubicBezTo>
                  <a:pt x="14290" y="12156"/>
                  <a:pt x="14093" y="12240"/>
                  <a:pt x="13957" y="12422"/>
                </a:cubicBezTo>
                <a:lnTo>
                  <a:pt x="8381" y="19012"/>
                </a:lnTo>
                <a:lnTo>
                  <a:pt x="8381" y="13182"/>
                </a:lnTo>
                <a:cubicBezTo>
                  <a:pt x="8550" y="13140"/>
                  <a:pt x="8719" y="13055"/>
                  <a:pt x="8803" y="12886"/>
                </a:cubicBezTo>
                <a:lnTo>
                  <a:pt x="14676" y="4817"/>
                </a:lnTo>
                <a:cubicBezTo>
                  <a:pt x="15129" y="4243"/>
                  <a:pt x="14632" y="3648"/>
                  <a:pt x="14111" y="3648"/>
                </a:cubicBezTo>
                <a:cubicBezTo>
                  <a:pt x="13903" y="3648"/>
                  <a:pt x="13692" y="3743"/>
                  <a:pt x="13535" y="3972"/>
                </a:cubicBezTo>
                <a:lnTo>
                  <a:pt x="8381" y="11070"/>
                </a:lnTo>
                <a:lnTo>
                  <a:pt x="8381" y="719"/>
                </a:lnTo>
                <a:cubicBezTo>
                  <a:pt x="8381" y="339"/>
                  <a:pt x="8085" y="1"/>
                  <a:pt x="770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9008843" y="3349386"/>
            <a:ext cx="755602" cy="979230"/>
          </a:xfrm>
          <a:custGeom>
            <a:avLst/>
            <a:gdLst/>
            <a:ahLst/>
            <a:cxnLst/>
            <a:rect l="l" t="t" r="r" b="b"/>
            <a:pathLst>
              <a:path w="25392" h="32907" extrusionOk="0">
                <a:moveTo>
                  <a:pt x="12801" y="1"/>
                </a:moveTo>
                <a:cubicBezTo>
                  <a:pt x="12314" y="1"/>
                  <a:pt x="11821" y="27"/>
                  <a:pt x="11323" y="79"/>
                </a:cubicBezTo>
                <a:cubicBezTo>
                  <a:pt x="5577" y="713"/>
                  <a:pt x="1014" y="4980"/>
                  <a:pt x="338" y="10303"/>
                </a:cubicBezTo>
                <a:cubicBezTo>
                  <a:pt x="0" y="13303"/>
                  <a:pt x="845" y="16345"/>
                  <a:pt x="2789" y="18669"/>
                </a:cubicBezTo>
                <a:cubicBezTo>
                  <a:pt x="4225" y="20443"/>
                  <a:pt x="4943" y="22682"/>
                  <a:pt x="4817" y="24964"/>
                </a:cubicBezTo>
                <a:lnTo>
                  <a:pt x="4817" y="25428"/>
                </a:lnTo>
                <a:cubicBezTo>
                  <a:pt x="4817" y="29526"/>
                  <a:pt x="8365" y="32864"/>
                  <a:pt x="12802" y="32906"/>
                </a:cubicBezTo>
                <a:cubicBezTo>
                  <a:pt x="12830" y="32906"/>
                  <a:pt x="12858" y="32907"/>
                  <a:pt x="12886" y="32907"/>
                </a:cubicBezTo>
                <a:cubicBezTo>
                  <a:pt x="17243" y="32907"/>
                  <a:pt x="20914" y="29669"/>
                  <a:pt x="20998" y="25555"/>
                </a:cubicBezTo>
                <a:cubicBezTo>
                  <a:pt x="21040" y="25217"/>
                  <a:pt x="20998" y="24837"/>
                  <a:pt x="20955" y="24457"/>
                </a:cubicBezTo>
                <a:cubicBezTo>
                  <a:pt x="20702" y="22429"/>
                  <a:pt x="21336" y="20443"/>
                  <a:pt x="22688" y="18922"/>
                </a:cubicBezTo>
                <a:cubicBezTo>
                  <a:pt x="24420" y="16894"/>
                  <a:pt x="25391" y="14275"/>
                  <a:pt x="25391" y="11613"/>
                </a:cubicBezTo>
                <a:cubicBezTo>
                  <a:pt x="25352" y="5180"/>
                  <a:pt x="19709" y="1"/>
                  <a:pt x="128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9243927" y="3724807"/>
            <a:ext cx="308466" cy="924387"/>
          </a:xfrm>
          <a:custGeom>
            <a:avLst/>
            <a:gdLst/>
            <a:ahLst/>
            <a:cxnLst/>
            <a:rect l="l" t="t" r="r" b="b"/>
            <a:pathLst>
              <a:path w="10366" h="31064" extrusionOk="0">
                <a:moveTo>
                  <a:pt x="4902" y="1"/>
                </a:moveTo>
                <a:cubicBezTo>
                  <a:pt x="4542" y="1"/>
                  <a:pt x="4183" y="243"/>
                  <a:pt x="4226" y="729"/>
                </a:cubicBezTo>
                <a:lnTo>
                  <a:pt x="4226" y="6855"/>
                </a:lnTo>
                <a:lnTo>
                  <a:pt x="1226" y="2757"/>
                </a:lnTo>
                <a:cubicBezTo>
                  <a:pt x="1100" y="2582"/>
                  <a:pt x="900" y="2480"/>
                  <a:pt x="697" y="2480"/>
                </a:cubicBezTo>
                <a:cubicBezTo>
                  <a:pt x="557" y="2480"/>
                  <a:pt x="417" y="2528"/>
                  <a:pt x="296" y="2630"/>
                </a:cubicBezTo>
                <a:cubicBezTo>
                  <a:pt x="43" y="2842"/>
                  <a:pt x="1" y="3264"/>
                  <a:pt x="212" y="3518"/>
                </a:cubicBezTo>
                <a:lnTo>
                  <a:pt x="4057" y="8799"/>
                </a:lnTo>
                <a:cubicBezTo>
                  <a:pt x="4141" y="8883"/>
                  <a:pt x="4226" y="8968"/>
                  <a:pt x="4310" y="9010"/>
                </a:cubicBezTo>
                <a:lnTo>
                  <a:pt x="4395" y="30430"/>
                </a:lnTo>
                <a:cubicBezTo>
                  <a:pt x="4437" y="30852"/>
                  <a:pt x="4754" y="31063"/>
                  <a:pt x="5071" y="31063"/>
                </a:cubicBezTo>
                <a:cubicBezTo>
                  <a:pt x="5387" y="31063"/>
                  <a:pt x="5704" y="30852"/>
                  <a:pt x="5746" y="30430"/>
                </a:cubicBezTo>
                <a:lnTo>
                  <a:pt x="5662" y="14206"/>
                </a:lnTo>
                <a:lnTo>
                  <a:pt x="9929" y="9094"/>
                </a:lnTo>
                <a:cubicBezTo>
                  <a:pt x="10366" y="8564"/>
                  <a:pt x="9904" y="7941"/>
                  <a:pt x="9394" y="7941"/>
                </a:cubicBezTo>
                <a:cubicBezTo>
                  <a:pt x="9214" y="7941"/>
                  <a:pt x="9027" y="8019"/>
                  <a:pt x="8873" y="8207"/>
                </a:cubicBezTo>
                <a:lnTo>
                  <a:pt x="5662" y="12094"/>
                </a:lnTo>
                <a:lnTo>
                  <a:pt x="5577" y="729"/>
                </a:lnTo>
                <a:cubicBezTo>
                  <a:pt x="5620" y="243"/>
                  <a:pt x="5261" y="1"/>
                  <a:pt x="4902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4232764" y="3146589"/>
            <a:ext cx="859962" cy="1112901"/>
          </a:xfrm>
          <a:custGeom>
            <a:avLst/>
            <a:gdLst/>
            <a:ahLst/>
            <a:cxnLst/>
            <a:rect l="l" t="t" r="r" b="b"/>
            <a:pathLst>
              <a:path w="28899" h="37399" extrusionOk="0">
                <a:moveTo>
                  <a:pt x="14304" y="0"/>
                </a:moveTo>
                <a:cubicBezTo>
                  <a:pt x="6444" y="0"/>
                  <a:pt x="40" y="5896"/>
                  <a:pt x="1" y="13189"/>
                </a:cubicBezTo>
                <a:cubicBezTo>
                  <a:pt x="1" y="16231"/>
                  <a:pt x="1099" y="19189"/>
                  <a:pt x="3085" y="21470"/>
                </a:cubicBezTo>
                <a:cubicBezTo>
                  <a:pt x="4606" y="23202"/>
                  <a:pt x="5324" y="25484"/>
                  <a:pt x="5028" y="27765"/>
                </a:cubicBezTo>
                <a:cubicBezTo>
                  <a:pt x="4986" y="28187"/>
                  <a:pt x="4944" y="28610"/>
                  <a:pt x="4986" y="29032"/>
                </a:cubicBezTo>
                <a:cubicBezTo>
                  <a:pt x="5070" y="33670"/>
                  <a:pt x="9202" y="37399"/>
                  <a:pt x="14157" y="37399"/>
                </a:cubicBezTo>
                <a:cubicBezTo>
                  <a:pt x="14212" y="37399"/>
                  <a:pt x="14267" y="37398"/>
                  <a:pt x="14323" y="37398"/>
                </a:cubicBezTo>
                <a:cubicBezTo>
                  <a:pt x="19350" y="37313"/>
                  <a:pt x="23406" y="33553"/>
                  <a:pt x="23406" y="28863"/>
                </a:cubicBezTo>
                <a:lnTo>
                  <a:pt x="23406" y="28356"/>
                </a:lnTo>
                <a:cubicBezTo>
                  <a:pt x="23237" y="25779"/>
                  <a:pt x="24082" y="23202"/>
                  <a:pt x="25687" y="21217"/>
                </a:cubicBezTo>
                <a:cubicBezTo>
                  <a:pt x="27884" y="18555"/>
                  <a:pt x="28898" y="15133"/>
                  <a:pt x="28476" y="11711"/>
                </a:cubicBezTo>
                <a:cubicBezTo>
                  <a:pt x="27758" y="5627"/>
                  <a:pt x="22519" y="769"/>
                  <a:pt x="16013" y="93"/>
                </a:cubicBezTo>
                <a:cubicBezTo>
                  <a:pt x="15437" y="30"/>
                  <a:pt x="14867" y="0"/>
                  <a:pt x="143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4473443" y="3572359"/>
            <a:ext cx="352745" cy="1054517"/>
          </a:xfrm>
          <a:custGeom>
            <a:avLst/>
            <a:gdLst/>
            <a:ahLst/>
            <a:cxnLst/>
            <a:rect l="l" t="t" r="r" b="b"/>
            <a:pathLst>
              <a:path w="11854" h="35437" extrusionOk="0">
                <a:moveTo>
                  <a:pt x="6251" y="1"/>
                </a:moveTo>
                <a:cubicBezTo>
                  <a:pt x="5844" y="1"/>
                  <a:pt x="5432" y="276"/>
                  <a:pt x="5474" y="825"/>
                </a:cubicBezTo>
                <a:lnTo>
                  <a:pt x="5432" y="13753"/>
                </a:lnTo>
                <a:lnTo>
                  <a:pt x="1714" y="9317"/>
                </a:lnTo>
                <a:cubicBezTo>
                  <a:pt x="1549" y="9096"/>
                  <a:pt x="1341" y="9005"/>
                  <a:pt x="1136" y="9005"/>
                </a:cubicBezTo>
                <a:cubicBezTo>
                  <a:pt x="555" y="9005"/>
                  <a:pt x="0" y="9737"/>
                  <a:pt x="531" y="10331"/>
                </a:cubicBezTo>
                <a:lnTo>
                  <a:pt x="5390" y="16119"/>
                </a:lnTo>
                <a:lnTo>
                  <a:pt x="5305" y="34581"/>
                </a:lnTo>
                <a:cubicBezTo>
                  <a:pt x="5263" y="35151"/>
                  <a:pt x="5664" y="35436"/>
                  <a:pt x="6066" y="35436"/>
                </a:cubicBezTo>
                <a:cubicBezTo>
                  <a:pt x="6467" y="35436"/>
                  <a:pt x="6868" y="35151"/>
                  <a:pt x="6826" y="34581"/>
                </a:cubicBezTo>
                <a:lnTo>
                  <a:pt x="6953" y="10246"/>
                </a:lnTo>
                <a:cubicBezTo>
                  <a:pt x="7037" y="10162"/>
                  <a:pt x="7164" y="10119"/>
                  <a:pt x="7206" y="9993"/>
                </a:cubicBezTo>
                <a:lnTo>
                  <a:pt x="11600" y="4036"/>
                </a:lnTo>
                <a:cubicBezTo>
                  <a:pt x="11854" y="3698"/>
                  <a:pt x="11811" y="3191"/>
                  <a:pt x="11473" y="2979"/>
                </a:cubicBezTo>
                <a:cubicBezTo>
                  <a:pt x="11336" y="2877"/>
                  <a:pt x="11178" y="2829"/>
                  <a:pt x="11022" y="2829"/>
                </a:cubicBezTo>
                <a:cubicBezTo>
                  <a:pt x="10793" y="2829"/>
                  <a:pt x="10568" y="2931"/>
                  <a:pt x="10417" y="3106"/>
                </a:cubicBezTo>
                <a:lnTo>
                  <a:pt x="6995" y="7796"/>
                </a:lnTo>
                <a:lnTo>
                  <a:pt x="6995" y="825"/>
                </a:lnTo>
                <a:cubicBezTo>
                  <a:pt x="7059" y="276"/>
                  <a:pt x="6657" y="1"/>
                  <a:pt x="625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38746" y="2563044"/>
            <a:ext cx="1038447" cy="1346943"/>
          </a:xfrm>
          <a:custGeom>
            <a:avLst/>
            <a:gdLst/>
            <a:ahLst/>
            <a:cxnLst/>
            <a:rect l="l" t="t" r="r" b="b"/>
            <a:pathLst>
              <a:path w="34897" h="45264" extrusionOk="0">
                <a:moveTo>
                  <a:pt x="17276" y="0"/>
                </a:moveTo>
                <a:cubicBezTo>
                  <a:pt x="7751" y="0"/>
                  <a:pt x="0" y="7161"/>
                  <a:pt x="0" y="16027"/>
                </a:cubicBezTo>
                <a:cubicBezTo>
                  <a:pt x="0" y="19703"/>
                  <a:pt x="1310" y="23294"/>
                  <a:pt x="3760" y="26082"/>
                </a:cubicBezTo>
                <a:cubicBezTo>
                  <a:pt x="5619" y="28152"/>
                  <a:pt x="6464" y="30898"/>
                  <a:pt x="6168" y="33687"/>
                </a:cubicBezTo>
                <a:cubicBezTo>
                  <a:pt x="6084" y="34194"/>
                  <a:pt x="6084" y="34701"/>
                  <a:pt x="6084" y="35208"/>
                </a:cubicBezTo>
                <a:cubicBezTo>
                  <a:pt x="6251" y="40775"/>
                  <a:pt x="11271" y="45264"/>
                  <a:pt x="17281" y="45264"/>
                </a:cubicBezTo>
                <a:cubicBezTo>
                  <a:pt x="17337" y="45264"/>
                  <a:pt x="17393" y="45263"/>
                  <a:pt x="17449" y="45263"/>
                </a:cubicBezTo>
                <a:cubicBezTo>
                  <a:pt x="23490" y="45136"/>
                  <a:pt x="28391" y="40573"/>
                  <a:pt x="28391" y="34912"/>
                </a:cubicBezTo>
                <a:lnTo>
                  <a:pt x="28391" y="34236"/>
                </a:lnTo>
                <a:cubicBezTo>
                  <a:pt x="28180" y="31109"/>
                  <a:pt x="29151" y="28025"/>
                  <a:pt x="31095" y="25617"/>
                </a:cubicBezTo>
                <a:cubicBezTo>
                  <a:pt x="33714" y="22364"/>
                  <a:pt x="34897" y="18224"/>
                  <a:pt x="34390" y="14084"/>
                </a:cubicBezTo>
                <a:cubicBezTo>
                  <a:pt x="33460" y="6775"/>
                  <a:pt x="27166" y="944"/>
                  <a:pt x="19223" y="99"/>
                </a:cubicBezTo>
                <a:cubicBezTo>
                  <a:pt x="18567" y="33"/>
                  <a:pt x="17917" y="0"/>
                  <a:pt x="1727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148522" y="3078920"/>
            <a:ext cx="409344" cy="1546378"/>
          </a:xfrm>
          <a:custGeom>
            <a:avLst/>
            <a:gdLst/>
            <a:ahLst/>
            <a:cxnLst/>
            <a:rect l="l" t="t" r="r" b="b"/>
            <a:pathLst>
              <a:path w="13756" h="51966" extrusionOk="0">
                <a:moveTo>
                  <a:pt x="6954" y="1"/>
                </a:moveTo>
                <a:cubicBezTo>
                  <a:pt x="6574" y="1"/>
                  <a:pt x="6320" y="296"/>
                  <a:pt x="6320" y="634"/>
                </a:cubicBezTo>
                <a:lnTo>
                  <a:pt x="6320" y="9887"/>
                </a:lnTo>
                <a:lnTo>
                  <a:pt x="1673" y="3549"/>
                </a:lnTo>
                <a:cubicBezTo>
                  <a:pt x="1543" y="3336"/>
                  <a:pt x="1360" y="3249"/>
                  <a:pt x="1176" y="3249"/>
                </a:cubicBezTo>
                <a:cubicBezTo>
                  <a:pt x="705" y="3249"/>
                  <a:pt x="233" y="3823"/>
                  <a:pt x="659" y="4310"/>
                </a:cubicBezTo>
                <a:lnTo>
                  <a:pt x="5940" y="11577"/>
                </a:lnTo>
                <a:cubicBezTo>
                  <a:pt x="6025" y="11703"/>
                  <a:pt x="6151" y="11788"/>
                  <a:pt x="6320" y="11830"/>
                </a:cubicBezTo>
                <a:lnTo>
                  <a:pt x="6320" y="17069"/>
                </a:lnTo>
                <a:lnTo>
                  <a:pt x="1293" y="11112"/>
                </a:lnTo>
                <a:cubicBezTo>
                  <a:pt x="1160" y="10979"/>
                  <a:pt x="1010" y="10923"/>
                  <a:pt x="865" y="10923"/>
                </a:cubicBezTo>
                <a:cubicBezTo>
                  <a:pt x="409" y="10923"/>
                  <a:pt x="1" y="11476"/>
                  <a:pt x="321" y="11957"/>
                </a:cubicBezTo>
                <a:lnTo>
                  <a:pt x="6320" y="19012"/>
                </a:lnTo>
                <a:lnTo>
                  <a:pt x="6320" y="51332"/>
                </a:lnTo>
                <a:cubicBezTo>
                  <a:pt x="6278" y="51670"/>
                  <a:pt x="6574" y="51966"/>
                  <a:pt x="6954" y="51966"/>
                </a:cubicBezTo>
                <a:cubicBezTo>
                  <a:pt x="7292" y="51966"/>
                  <a:pt x="7546" y="51670"/>
                  <a:pt x="7546" y="51332"/>
                </a:cubicBezTo>
                <a:lnTo>
                  <a:pt x="7546" y="19012"/>
                </a:lnTo>
                <a:lnTo>
                  <a:pt x="13545" y="11915"/>
                </a:lnTo>
                <a:cubicBezTo>
                  <a:pt x="13756" y="11661"/>
                  <a:pt x="13714" y="11281"/>
                  <a:pt x="13460" y="11027"/>
                </a:cubicBezTo>
                <a:cubicBezTo>
                  <a:pt x="13351" y="10936"/>
                  <a:pt x="13210" y="10892"/>
                  <a:pt x="13068" y="10892"/>
                </a:cubicBezTo>
                <a:cubicBezTo>
                  <a:pt x="12881" y="10892"/>
                  <a:pt x="12693" y="10968"/>
                  <a:pt x="12573" y="11112"/>
                </a:cubicBezTo>
                <a:lnTo>
                  <a:pt x="7588" y="17069"/>
                </a:lnTo>
                <a:lnTo>
                  <a:pt x="7588" y="11788"/>
                </a:lnTo>
                <a:cubicBezTo>
                  <a:pt x="7715" y="11788"/>
                  <a:pt x="7841" y="11703"/>
                  <a:pt x="7926" y="11577"/>
                </a:cubicBezTo>
                <a:lnTo>
                  <a:pt x="13207" y="4310"/>
                </a:lnTo>
                <a:cubicBezTo>
                  <a:pt x="13515" y="3816"/>
                  <a:pt x="13103" y="3323"/>
                  <a:pt x="12660" y="3323"/>
                </a:cubicBezTo>
                <a:cubicBezTo>
                  <a:pt x="12497" y="3323"/>
                  <a:pt x="12330" y="3390"/>
                  <a:pt x="12193" y="3549"/>
                </a:cubicBezTo>
                <a:lnTo>
                  <a:pt x="7588" y="9887"/>
                </a:lnTo>
                <a:lnTo>
                  <a:pt x="7588" y="634"/>
                </a:lnTo>
                <a:cubicBezTo>
                  <a:pt x="7588" y="296"/>
                  <a:pt x="7292" y="1"/>
                  <a:pt x="6954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360484" y="2865202"/>
            <a:ext cx="1982593" cy="667610"/>
          </a:xfrm>
          <a:custGeom>
            <a:avLst/>
            <a:gdLst/>
            <a:ahLst/>
            <a:cxnLst/>
            <a:rect l="l" t="t" r="r" b="b"/>
            <a:pathLst>
              <a:path w="66625" h="22435" extrusionOk="0">
                <a:moveTo>
                  <a:pt x="21462" y="0"/>
                </a:moveTo>
                <a:lnTo>
                  <a:pt x="0" y="22434"/>
                </a:lnTo>
                <a:lnTo>
                  <a:pt x="44825" y="22434"/>
                </a:lnTo>
                <a:lnTo>
                  <a:pt x="66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6694364" y="2862672"/>
            <a:ext cx="1361554" cy="784527"/>
          </a:xfrm>
          <a:custGeom>
            <a:avLst/>
            <a:gdLst/>
            <a:ahLst/>
            <a:cxnLst/>
            <a:rect l="l" t="t" r="r" b="b"/>
            <a:pathLst>
              <a:path w="45755" h="26364" extrusionOk="0">
                <a:moveTo>
                  <a:pt x="21927" y="1"/>
                </a:moveTo>
                <a:lnTo>
                  <a:pt x="21800" y="85"/>
                </a:lnTo>
                <a:lnTo>
                  <a:pt x="0" y="22519"/>
                </a:lnTo>
                <a:lnTo>
                  <a:pt x="3845" y="26364"/>
                </a:lnTo>
                <a:lnTo>
                  <a:pt x="23617" y="7437"/>
                </a:lnTo>
                <a:lnTo>
                  <a:pt x="42501" y="26364"/>
                </a:lnTo>
                <a:lnTo>
                  <a:pt x="45755" y="23111"/>
                </a:lnTo>
                <a:lnTo>
                  <a:pt x="219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45397" y="3532782"/>
            <a:ext cx="1463385" cy="114418"/>
          </a:xfrm>
          <a:custGeom>
            <a:avLst/>
            <a:gdLst/>
            <a:ahLst/>
            <a:cxnLst/>
            <a:rect l="l" t="t" r="r" b="b"/>
            <a:pathLst>
              <a:path w="49177" h="3845" extrusionOk="0">
                <a:moveTo>
                  <a:pt x="0" y="0"/>
                </a:moveTo>
                <a:lnTo>
                  <a:pt x="3338" y="3845"/>
                </a:lnTo>
                <a:lnTo>
                  <a:pt x="49177" y="3845"/>
                </a:lnTo>
                <a:lnTo>
                  <a:pt x="453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6801224" y="3078920"/>
            <a:ext cx="1142807" cy="1469693"/>
          </a:xfrm>
          <a:custGeom>
            <a:avLst/>
            <a:gdLst/>
            <a:ahLst/>
            <a:cxnLst/>
            <a:rect l="l" t="t" r="r" b="b"/>
            <a:pathLst>
              <a:path w="38404" h="49389" extrusionOk="0">
                <a:moveTo>
                  <a:pt x="19857" y="1"/>
                </a:moveTo>
                <a:lnTo>
                  <a:pt x="254" y="18590"/>
                </a:lnTo>
                <a:lnTo>
                  <a:pt x="0" y="19054"/>
                </a:lnTo>
                <a:lnTo>
                  <a:pt x="0" y="49389"/>
                </a:lnTo>
                <a:lnTo>
                  <a:pt x="38403" y="49135"/>
                </a:lnTo>
                <a:lnTo>
                  <a:pt x="38403" y="18843"/>
                </a:lnTo>
                <a:lnTo>
                  <a:pt x="38403" y="18590"/>
                </a:lnTo>
                <a:lnTo>
                  <a:pt x="198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5696" y="3824435"/>
            <a:ext cx="261509" cy="163458"/>
          </a:xfrm>
          <a:custGeom>
            <a:avLst/>
            <a:gdLst/>
            <a:ahLst/>
            <a:cxnLst/>
            <a:rect l="l" t="t" r="r" b="b"/>
            <a:pathLst>
              <a:path w="8788" h="5493" extrusionOk="0">
                <a:moveTo>
                  <a:pt x="803" y="1"/>
                </a:moveTo>
                <a:cubicBezTo>
                  <a:pt x="338" y="1"/>
                  <a:pt x="0" y="339"/>
                  <a:pt x="0" y="803"/>
                </a:cubicBezTo>
                <a:lnTo>
                  <a:pt x="0" y="5493"/>
                </a:lnTo>
                <a:lnTo>
                  <a:pt x="8788" y="549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145696" y="4053240"/>
            <a:ext cx="261509" cy="174796"/>
          </a:xfrm>
          <a:custGeom>
            <a:avLst/>
            <a:gdLst/>
            <a:ahLst/>
            <a:cxnLst/>
            <a:rect l="l" t="t" r="r" b="b"/>
            <a:pathLst>
              <a:path w="8788" h="5874" extrusionOk="0">
                <a:moveTo>
                  <a:pt x="0" y="1"/>
                </a:moveTo>
                <a:lnTo>
                  <a:pt x="0" y="5028"/>
                </a:lnTo>
                <a:cubicBezTo>
                  <a:pt x="0" y="5493"/>
                  <a:pt x="338" y="5831"/>
                  <a:pt x="803" y="5873"/>
                </a:cubicBezTo>
                <a:lnTo>
                  <a:pt x="8788" y="5873"/>
                </a:lnTo>
                <a:lnTo>
                  <a:pt x="87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472553" y="3824435"/>
            <a:ext cx="241423" cy="163458"/>
          </a:xfrm>
          <a:custGeom>
            <a:avLst/>
            <a:gdLst/>
            <a:ahLst/>
            <a:cxnLst/>
            <a:rect l="l" t="t" r="r" b="b"/>
            <a:pathLst>
              <a:path w="8113" h="5493" extrusionOk="0">
                <a:moveTo>
                  <a:pt x="0" y="1"/>
                </a:moveTo>
                <a:lnTo>
                  <a:pt x="0" y="5493"/>
                </a:lnTo>
                <a:lnTo>
                  <a:pt x="8112" y="5493"/>
                </a:lnTo>
                <a:lnTo>
                  <a:pt x="8112" y="803"/>
                </a:lnTo>
                <a:cubicBezTo>
                  <a:pt x="8112" y="339"/>
                  <a:pt x="7732" y="1"/>
                  <a:pt x="726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472553" y="4053240"/>
            <a:ext cx="241423" cy="173546"/>
          </a:xfrm>
          <a:custGeom>
            <a:avLst/>
            <a:gdLst/>
            <a:ahLst/>
            <a:cxnLst/>
            <a:rect l="l" t="t" r="r" b="b"/>
            <a:pathLst>
              <a:path w="8113" h="5832" extrusionOk="0">
                <a:moveTo>
                  <a:pt x="0" y="1"/>
                </a:moveTo>
                <a:lnTo>
                  <a:pt x="0" y="5831"/>
                </a:lnTo>
                <a:lnTo>
                  <a:pt x="7267" y="5831"/>
                </a:lnTo>
                <a:cubicBezTo>
                  <a:pt x="7732" y="5831"/>
                  <a:pt x="8112" y="5493"/>
                  <a:pt x="8112" y="5028"/>
                </a:cubicBezTo>
                <a:lnTo>
                  <a:pt x="8112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452257" y="3639641"/>
            <a:ext cx="1348997" cy="908973"/>
          </a:xfrm>
          <a:custGeom>
            <a:avLst/>
            <a:gdLst/>
            <a:ahLst/>
            <a:cxnLst/>
            <a:rect l="l" t="t" r="r" b="b"/>
            <a:pathLst>
              <a:path w="45333" h="30546" extrusionOk="0">
                <a:moveTo>
                  <a:pt x="0" y="0"/>
                </a:moveTo>
                <a:lnTo>
                  <a:pt x="0" y="30546"/>
                </a:lnTo>
                <a:lnTo>
                  <a:pt x="45332" y="30546"/>
                </a:lnTo>
                <a:lnTo>
                  <a:pt x="45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978994" y="3972776"/>
            <a:ext cx="270347" cy="568309"/>
          </a:xfrm>
          <a:custGeom>
            <a:avLst/>
            <a:gdLst/>
            <a:ahLst/>
            <a:cxnLst/>
            <a:rect l="l" t="t" r="r" b="b"/>
            <a:pathLst>
              <a:path w="9085" h="19098" extrusionOk="0">
                <a:moveTo>
                  <a:pt x="1015" y="1"/>
                </a:moveTo>
                <a:cubicBezTo>
                  <a:pt x="466" y="1"/>
                  <a:pt x="1" y="466"/>
                  <a:pt x="1" y="1015"/>
                </a:cubicBezTo>
                <a:lnTo>
                  <a:pt x="1" y="19097"/>
                </a:lnTo>
                <a:lnTo>
                  <a:pt x="9084" y="19097"/>
                </a:lnTo>
                <a:lnTo>
                  <a:pt x="9084" y="1015"/>
                </a:lnTo>
                <a:cubicBezTo>
                  <a:pt x="9084" y="466"/>
                  <a:pt x="8620" y="1"/>
                  <a:pt x="80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6519599" y="3976555"/>
            <a:ext cx="114447" cy="94331"/>
          </a:xfrm>
          <a:custGeom>
            <a:avLst/>
            <a:gdLst/>
            <a:ahLst/>
            <a:cxnLst/>
            <a:rect l="l" t="t" r="r" b="b"/>
            <a:pathLst>
              <a:path w="3846" h="3170" extrusionOk="0">
                <a:moveTo>
                  <a:pt x="1" y="1"/>
                </a:moveTo>
                <a:lnTo>
                  <a:pt x="1" y="3169"/>
                </a:lnTo>
                <a:lnTo>
                  <a:pt x="3845" y="3127"/>
                </a:lnTo>
                <a:lnTo>
                  <a:pt x="3845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6378786" y="3976555"/>
            <a:ext cx="115697" cy="93081"/>
          </a:xfrm>
          <a:custGeom>
            <a:avLst/>
            <a:gdLst/>
            <a:ahLst/>
            <a:cxnLst/>
            <a:rect l="l" t="t" r="r" b="b"/>
            <a:pathLst>
              <a:path w="3888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88" y="3127"/>
                </a:lnTo>
                <a:lnTo>
                  <a:pt x="3888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6378786" y="4094752"/>
            <a:ext cx="115697" cy="94302"/>
          </a:xfrm>
          <a:custGeom>
            <a:avLst/>
            <a:gdLst/>
            <a:ahLst/>
            <a:cxnLst/>
            <a:rect l="l" t="t" r="r" b="b"/>
            <a:pathLst>
              <a:path w="3888" h="3169" extrusionOk="0">
                <a:moveTo>
                  <a:pt x="3888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88" y="3169"/>
                </a:lnTo>
                <a:lnTo>
                  <a:pt x="3888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519599" y="4096002"/>
            <a:ext cx="114447" cy="93052"/>
          </a:xfrm>
          <a:custGeom>
            <a:avLst/>
            <a:gdLst/>
            <a:ahLst/>
            <a:cxnLst/>
            <a:rect l="l" t="t" r="r" b="b"/>
            <a:pathLst>
              <a:path w="3846" h="3127" extrusionOk="0">
                <a:moveTo>
                  <a:pt x="1" y="0"/>
                </a:moveTo>
                <a:lnTo>
                  <a:pt x="1" y="3127"/>
                </a:lnTo>
                <a:lnTo>
                  <a:pt x="3507" y="3127"/>
                </a:lnTo>
                <a:cubicBezTo>
                  <a:pt x="3718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732602" y="3976555"/>
            <a:ext cx="115697" cy="94331"/>
          </a:xfrm>
          <a:custGeom>
            <a:avLst/>
            <a:gdLst/>
            <a:ahLst/>
            <a:cxnLst/>
            <a:rect l="l" t="t" r="r" b="b"/>
            <a:pathLst>
              <a:path w="3888" h="3170" extrusionOk="0">
                <a:moveTo>
                  <a:pt x="0" y="1"/>
                </a:moveTo>
                <a:lnTo>
                  <a:pt x="0" y="3169"/>
                </a:lnTo>
                <a:lnTo>
                  <a:pt x="3887" y="3127"/>
                </a:lnTo>
                <a:lnTo>
                  <a:pt x="3887" y="381"/>
                </a:lnTo>
                <a:cubicBezTo>
                  <a:pt x="3845" y="170"/>
                  <a:pt x="3718" y="1"/>
                  <a:pt x="350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732602" y="4096002"/>
            <a:ext cx="114418" cy="93052"/>
          </a:xfrm>
          <a:custGeom>
            <a:avLst/>
            <a:gdLst/>
            <a:ahLst/>
            <a:cxnLst/>
            <a:rect l="l" t="t" r="r" b="b"/>
            <a:pathLst>
              <a:path w="3845" h="3127" extrusionOk="0">
                <a:moveTo>
                  <a:pt x="0" y="0"/>
                </a:moveTo>
                <a:lnTo>
                  <a:pt x="0" y="3127"/>
                </a:lnTo>
                <a:lnTo>
                  <a:pt x="3507" y="3127"/>
                </a:lnTo>
                <a:cubicBezTo>
                  <a:pt x="3676" y="3127"/>
                  <a:pt x="3845" y="2958"/>
                  <a:pt x="3845" y="2789"/>
                </a:cubicBez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591790" y="3976555"/>
            <a:ext cx="114447" cy="93081"/>
          </a:xfrm>
          <a:custGeom>
            <a:avLst/>
            <a:gdLst/>
            <a:ahLst/>
            <a:cxnLst/>
            <a:rect l="l" t="t" r="r" b="b"/>
            <a:pathLst>
              <a:path w="3846" h="3128" extrusionOk="0">
                <a:moveTo>
                  <a:pt x="381" y="1"/>
                </a:moveTo>
                <a:cubicBezTo>
                  <a:pt x="170" y="1"/>
                  <a:pt x="1" y="170"/>
                  <a:pt x="1" y="339"/>
                </a:cubicBezTo>
                <a:lnTo>
                  <a:pt x="1" y="3127"/>
                </a:lnTo>
                <a:lnTo>
                  <a:pt x="3845" y="3127"/>
                </a:lnTo>
                <a:lnTo>
                  <a:pt x="3845" y="1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591790" y="4094752"/>
            <a:ext cx="114447" cy="94302"/>
          </a:xfrm>
          <a:custGeom>
            <a:avLst/>
            <a:gdLst/>
            <a:ahLst/>
            <a:cxnLst/>
            <a:rect l="l" t="t" r="r" b="b"/>
            <a:pathLst>
              <a:path w="3846" h="3169" extrusionOk="0">
                <a:moveTo>
                  <a:pt x="3845" y="0"/>
                </a:moveTo>
                <a:lnTo>
                  <a:pt x="1" y="42"/>
                </a:lnTo>
                <a:lnTo>
                  <a:pt x="1" y="2831"/>
                </a:lnTo>
                <a:cubicBezTo>
                  <a:pt x="1" y="3000"/>
                  <a:pt x="170" y="3169"/>
                  <a:pt x="381" y="3169"/>
                </a:cubicBezTo>
                <a:lnTo>
                  <a:pt x="3845" y="3169"/>
                </a:lnTo>
                <a:lnTo>
                  <a:pt x="3845" y="0"/>
                </a:ln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4281800" y="4546074"/>
            <a:ext cx="4972210" cy="667574"/>
          </a:xfrm>
          <a:custGeom>
            <a:avLst/>
            <a:gdLst/>
            <a:ahLst/>
            <a:cxnLst/>
            <a:rect l="l" t="t" r="r" b="b"/>
            <a:pathLst>
              <a:path w="167091" h="20111" extrusionOk="0">
                <a:moveTo>
                  <a:pt x="18547" y="0"/>
                </a:moveTo>
                <a:cubicBezTo>
                  <a:pt x="8323" y="0"/>
                  <a:pt x="0" y="8323"/>
                  <a:pt x="0" y="18589"/>
                </a:cubicBezTo>
                <a:lnTo>
                  <a:pt x="0" y="20110"/>
                </a:lnTo>
                <a:lnTo>
                  <a:pt x="167091" y="20110"/>
                </a:lnTo>
                <a:lnTo>
                  <a:pt x="167091" y="18589"/>
                </a:lnTo>
                <a:cubicBezTo>
                  <a:pt x="167091" y="8323"/>
                  <a:pt x="158768" y="0"/>
                  <a:pt x="1485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4945605" y="4939567"/>
            <a:ext cx="3542779" cy="426217"/>
          </a:xfrm>
          <a:custGeom>
            <a:avLst/>
            <a:gdLst/>
            <a:ahLst/>
            <a:cxnLst/>
            <a:rect l="l" t="t" r="r" b="b"/>
            <a:pathLst>
              <a:path w="119055" h="14323" extrusionOk="0">
                <a:moveTo>
                  <a:pt x="13224" y="1"/>
                </a:moveTo>
                <a:cubicBezTo>
                  <a:pt x="5915" y="1"/>
                  <a:pt x="0" y="5915"/>
                  <a:pt x="0" y="13224"/>
                </a:cubicBezTo>
                <a:lnTo>
                  <a:pt x="0" y="14323"/>
                </a:lnTo>
                <a:lnTo>
                  <a:pt x="119055" y="14323"/>
                </a:lnTo>
                <a:lnTo>
                  <a:pt x="119055" y="13224"/>
                </a:lnTo>
                <a:cubicBezTo>
                  <a:pt x="119055" y="5915"/>
                  <a:pt x="113098" y="1"/>
                  <a:pt x="10578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706387" y="4205539"/>
            <a:ext cx="668859" cy="867342"/>
          </a:xfrm>
          <a:custGeom>
            <a:avLst/>
            <a:gdLst/>
            <a:ahLst/>
            <a:cxnLst/>
            <a:rect l="l" t="t" r="r" b="b"/>
            <a:pathLst>
              <a:path w="22477" h="29147" extrusionOk="0">
                <a:moveTo>
                  <a:pt x="11078" y="1"/>
                </a:moveTo>
                <a:cubicBezTo>
                  <a:pt x="4980" y="1"/>
                  <a:pt x="40" y="4601"/>
                  <a:pt x="1" y="10261"/>
                </a:cubicBezTo>
                <a:cubicBezTo>
                  <a:pt x="1" y="12627"/>
                  <a:pt x="846" y="14908"/>
                  <a:pt x="2409" y="16725"/>
                </a:cubicBezTo>
                <a:cubicBezTo>
                  <a:pt x="3592" y="18077"/>
                  <a:pt x="4141" y="19851"/>
                  <a:pt x="3930" y="21626"/>
                </a:cubicBezTo>
                <a:cubicBezTo>
                  <a:pt x="3887" y="21964"/>
                  <a:pt x="3845" y="22302"/>
                  <a:pt x="3887" y="22640"/>
                </a:cubicBezTo>
                <a:cubicBezTo>
                  <a:pt x="3971" y="26247"/>
                  <a:pt x="7179" y="29146"/>
                  <a:pt x="11070" y="29146"/>
                </a:cubicBezTo>
                <a:cubicBezTo>
                  <a:pt x="11098" y="29146"/>
                  <a:pt x="11126" y="29146"/>
                  <a:pt x="11154" y="29146"/>
                </a:cubicBezTo>
                <a:cubicBezTo>
                  <a:pt x="15041" y="29104"/>
                  <a:pt x="18209" y="26146"/>
                  <a:pt x="18252" y="22513"/>
                </a:cubicBezTo>
                <a:lnTo>
                  <a:pt x="18252" y="22048"/>
                </a:lnTo>
                <a:cubicBezTo>
                  <a:pt x="18125" y="20063"/>
                  <a:pt x="18759" y="18077"/>
                  <a:pt x="20026" y="16514"/>
                </a:cubicBezTo>
                <a:cubicBezTo>
                  <a:pt x="21716" y="14444"/>
                  <a:pt x="22476" y="11782"/>
                  <a:pt x="22181" y="9120"/>
                </a:cubicBezTo>
                <a:cubicBezTo>
                  <a:pt x="21589" y="4346"/>
                  <a:pt x="17533" y="629"/>
                  <a:pt x="12464" y="79"/>
                </a:cubicBezTo>
                <a:cubicBezTo>
                  <a:pt x="11996" y="26"/>
                  <a:pt x="11534" y="1"/>
                  <a:pt x="1107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7896091" y="4537276"/>
            <a:ext cx="272966" cy="820027"/>
          </a:xfrm>
          <a:custGeom>
            <a:avLst/>
            <a:gdLst/>
            <a:ahLst/>
            <a:cxnLst/>
            <a:rect l="l" t="t" r="r" b="b"/>
            <a:pathLst>
              <a:path w="9173" h="27557" extrusionOk="0">
                <a:moveTo>
                  <a:pt x="4779" y="0"/>
                </a:moveTo>
                <a:cubicBezTo>
                  <a:pt x="4462" y="0"/>
                  <a:pt x="4145" y="212"/>
                  <a:pt x="4188" y="634"/>
                </a:cubicBezTo>
                <a:lnTo>
                  <a:pt x="4145" y="10731"/>
                </a:lnTo>
                <a:lnTo>
                  <a:pt x="1272" y="7267"/>
                </a:lnTo>
                <a:cubicBezTo>
                  <a:pt x="1139" y="7112"/>
                  <a:pt x="980" y="7047"/>
                  <a:pt x="826" y="7047"/>
                </a:cubicBezTo>
                <a:cubicBezTo>
                  <a:pt x="393" y="7047"/>
                  <a:pt x="0" y="7560"/>
                  <a:pt x="343" y="8027"/>
                </a:cubicBezTo>
                <a:lnTo>
                  <a:pt x="4145" y="12548"/>
                </a:lnTo>
                <a:lnTo>
                  <a:pt x="4061" y="26955"/>
                </a:lnTo>
                <a:cubicBezTo>
                  <a:pt x="4040" y="27356"/>
                  <a:pt x="4335" y="27557"/>
                  <a:pt x="4636" y="27557"/>
                </a:cubicBezTo>
                <a:cubicBezTo>
                  <a:pt x="4937" y="27557"/>
                  <a:pt x="5244" y="27356"/>
                  <a:pt x="5244" y="26955"/>
                </a:cubicBezTo>
                <a:lnTo>
                  <a:pt x="5328" y="7985"/>
                </a:lnTo>
                <a:cubicBezTo>
                  <a:pt x="5413" y="7943"/>
                  <a:pt x="5455" y="7858"/>
                  <a:pt x="5539" y="7816"/>
                </a:cubicBezTo>
                <a:lnTo>
                  <a:pt x="8962" y="3127"/>
                </a:lnTo>
                <a:cubicBezTo>
                  <a:pt x="9173" y="2873"/>
                  <a:pt x="9088" y="2493"/>
                  <a:pt x="8835" y="2324"/>
                </a:cubicBezTo>
                <a:cubicBezTo>
                  <a:pt x="8729" y="2236"/>
                  <a:pt x="8602" y="2192"/>
                  <a:pt x="8476" y="2192"/>
                </a:cubicBezTo>
                <a:cubicBezTo>
                  <a:pt x="8301" y="2192"/>
                  <a:pt x="8131" y="2278"/>
                  <a:pt x="8032" y="2451"/>
                </a:cubicBezTo>
                <a:lnTo>
                  <a:pt x="5371" y="6042"/>
                </a:lnTo>
                <a:lnTo>
                  <a:pt x="5371" y="634"/>
                </a:lnTo>
                <a:cubicBezTo>
                  <a:pt x="5413" y="212"/>
                  <a:pt x="5096" y="0"/>
                  <a:pt x="477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7290258" y="4556886"/>
            <a:ext cx="465199" cy="602738"/>
          </a:xfrm>
          <a:custGeom>
            <a:avLst/>
            <a:gdLst/>
            <a:ahLst/>
            <a:cxnLst/>
            <a:rect l="l" t="t" r="r" b="b"/>
            <a:pathLst>
              <a:path w="15633" h="20255" extrusionOk="0">
                <a:moveTo>
                  <a:pt x="7962" y="1"/>
                </a:moveTo>
                <a:cubicBezTo>
                  <a:pt x="7636" y="1"/>
                  <a:pt x="7306" y="20"/>
                  <a:pt x="6971" y="60"/>
                </a:cubicBezTo>
                <a:cubicBezTo>
                  <a:pt x="3423" y="440"/>
                  <a:pt x="592" y="3059"/>
                  <a:pt x="212" y="6354"/>
                </a:cubicBezTo>
                <a:cubicBezTo>
                  <a:pt x="1" y="8171"/>
                  <a:pt x="550" y="10030"/>
                  <a:pt x="1690" y="11466"/>
                </a:cubicBezTo>
                <a:cubicBezTo>
                  <a:pt x="2578" y="12565"/>
                  <a:pt x="3042" y="13959"/>
                  <a:pt x="2958" y="15353"/>
                </a:cubicBezTo>
                <a:lnTo>
                  <a:pt x="2958" y="15649"/>
                </a:lnTo>
                <a:cubicBezTo>
                  <a:pt x="2958" y="18184"/>
                  <a:pt x="5155" y="20212"/>
                  <a:pt x="7859" y="20254"/>
                </a:cubicBezTo>
                <a:cubicBezTo>
                  <a:pt x="7887" y="20255"/>
                  <a:pt x="7915" y="20255"/>
                  <a:pt x="7943" y="20255"/>
                </a:cubicBezTo>
                <a:cubicBezTo>
                  <a:pt x="10650" y="20255"/>
                  <a:pt x="12845" y="18242"/>
                  <a:pt x="12928" y="15734"/>
                </a:cubicBezTo>
                <a:cubicBezTo>
                  <a:pt x="12928" y="15480"/>
                  <a:pt x="12928" y="15269"/>
                  <a:pt x="12886" y="15058"/>
                </a:cubicBezTo>
                <a:cubicBezTo>
                  <a:pt x="12717" y="13790"/>
                  <a:pt x="13140" y="12565"/>
                  <a:pt x="13942" y="11635"/>
                </a:cubicBezTo>
                <a:cubicBezTo>
                  <a:pt x="15041" y="10368"/>
                  <a:pt x="15632" y="8763"/>
                  <a:pt x="15590" y="7115"/>
                </a:cubicBezTo>
                <a:cubicBezTo>
                  <a:pt x="15590" y="3194"/>
                  <a:pt x="12169" y="1"/>
                  <a:pt x="79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7433570" y="4788697"/>
            <a:ext cx="190627" cy="569559"/>
          </a:xfrm>
          <a:custGeom>
            <a:avLst/>
            <a:gdLst/>
            <a:ahLst/>
            <a:cxnLst/>
            <a:rect l="l" t="t" r="r" b="b"/>
            <a:pathLst>
              <a:path w="6406" h="19140" extrusionOk="0">
                <a:moveTo>
                  <a:pt x="3085" y="1"/>
                </a:moveTo>
                <a:cubicBezTo>
                  <a:pt x="2831" y="1"/>
                  <a:pt x="2662" y="170"/>
                  <a:pt x="2662" y="423"/>
                </a:cubicBezTo>
                <a:lnTo>
                  <a:pt x="2662" y="4183"/>
                </a:lnTo>
                <a:lnTo>
                  <a:pt x="804" y="1649"/>
                </a:lnTo>
                <a:cubicBezTo>
                  <a:pt x="727" y="1546"/>
                  <a:pt x="604" y="1490"/>
                  <a:pt x="471" y="1490"/>
                </a:cubicBezTo>
                <a:cubicBezTo>
                  <a:pt x="385" y="1490"/>
                  <a:pt x="295" y="1514"/>
                  <a:pt x="212" y="1564"/>
                </a:cubicBezTo>
                <a:cubicBezTo>
                  <a:pt x="43" y="1691"/>
                  <a:pt x="1" y="1987"/>
                  <a:pt x="128" y="2156"/>
                </a:cubicBezTo>
                <a:lnTo>
                  <a:pt x="2536" y="5409"/>
                </a:lnTo>
                <a:cubicBezTo>
                  <a:pt x="2578" y="5451"/>
                  <a:pt x="2620" y="5493"/>
                  <a:pt x="2662" y="5493"/>
                </a:cubicBezTo>
                <a:lnTo>
                  <a:pt x="2747" y="18717"/>
                </a:lnTo>
                <a:cubicBezTo>
                  <a:pt x="2747" y="18928"/>
                  <a:pt x="2916" y="19139"/>
                  <a:pt x="3127" y="19139"/>
                </a:cubicBezTo>
                <a:cubicBezTo>
                  <a:pt x="3381" y="19139"/>
                  <a:pt x="3550" y="18928"/>
                  <a:pt x="3550" y="18717"/>
                </a:cubicBezTo>
                <a:lnTo>
                  <a:pt x="3507" y="8704"/>
                </a:lnTo>
                <a:lnTo>
                  <a:pt x="6127" y="5535"/>
                </a:lnTo>
                <a:cubicBezTo>
                  <a:pt x="6406" y="5225"/>
                  <a:pt x="6139" y="4869"/>
                  <a:pt x="5843" y="4869"/>
                </a:cubicBezTo>
                <a:cubicBezTo>
                  <a:pt x="5736" y="4869"/>
                  <a:pt x="5625" y="4916"/>
                  <a:pt x="5535" y="5028"/>
                </a:cubicBezTo>
                <a:lnTo>
                  <a:pt x="3507" y="7394"/>
                </a:lnTo>
                <a:lnTo>
                  <a:pt x="3507" y="423"/>
                </a:lnTo>
                <a:cubicBezTo>
                  <a:pt x="3507" y="170"/>
                  <a:pt x="3296" y="1"/>
                  <a:pt x="3085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See the source image">
            <a:extLst>
              <a:ext uri="{FF2B5EF4-FFF2-40B4-BE49-F238E27FC236}">
                <a16:creationId xmlns:a16="http://schemas.microsoft.com/office/drawing/2014/main" id="{286A6BC7-3A37-4F4D-86E2-1297AB5D8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73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Google Shape;152;p16"/>
          <p:cNvSpPr txBox="1">
            <a:spLocks noGrp="1"/>
          </p:cNvSpPr>
          <p:nvPr>
            <p:ph type="ctrTitle" idx="15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53" name="Google Shape;153;p16"/>
          <p:cNvSpPr/>
          <p:nvPr/>
        </p:nvSpPr>
        <p:spPr>
          <a:xfrm>
            <a:off x="7458965" y="1624294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3199024" y="1624294"/>
            <a:ext cx="657300" cy="657300"/>
          </a:xfrm>
          <a:prstGeom prst="ellipse">
            <a:avLst/>
          </a:pr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title" idx="2"/>
          </p:nvPr>
        </p:nvSpPr>
        <p:spPr>
          <a:xfrm>
            <a:off x="4743561" y="16919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title" idx="8"/>
          </p:nvPr>
        </p:nvSpPr>
        <p:spPr>
          <a:xfrm>
            <a:off x="6910715" y="171575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6"/>
          </p:nvPr>
        </p:nvSpPr>
        <p:spPr>
          <a:xfrm>
            <a:off x="6626465" y="1980096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PROCESSING</a:t>
            </a:r>
            <a:endParaRPr dirty="0"/>
          </a:p>
        </p:txBody>
      </p:sp>
      <p:sp>
        <p:nvSpPr>
          <p:cNvPr id="164" name="Google Shape;164;p16"/>
          <p:cNvSpPr txBox="1">
            <a:spLocks noGrp="1"/>
          </p:cNvSpPr>
          <p:nvPr>
            <p:ph type="title" idx="18"/>
          </p:nvPr>
        </p:nvSpPr>
        <p:spPr>
          <a:xfrm>
            <a:off x="2590084" y="169192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6" name="Google Shape;166;p16"/>
          <p:cNvSpPr txBox="1">
            <a:spLocks noGrp="1"/>
          </p:cNvSpPr>
          <p:nvPr>
            <p:ph type="ctrTitle" idx="16"/>
          </p:nvPr>
        </p:nvSpPr>
        <p:spPr>
          <a:xfrm>
            <a:off x="2331274" y="1986759"/>
            <a:ext cx="2392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68" name="Google Shape;168;p16"/>
          <p:cNvSpPr txBox="1">
            <a:spLocks noGrp="1"/>
          </p:cNvSpPr>
          <p:nvPr>
            <p:ph type="ctrTitle" idx="19"/>
          </p:nvPr>
        </p:nvSpPr>
        <p:spPr>
          <a:xfrm>
            <a:off x="4459099" y="3183594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70" name="Google Shape;170;p16"/>
          <p:cNvSpPr txBox="1">
            <a:spLocks noGrp="1"/>
          </p:cNvSpPr>
          <p:nvPr>
            <p:ph type="title" idx="21"/>
          </p:nvPr>
        </p:nvSpPr>
        <p:spPr>
          <a:xfrm>
            <a:off x="4743349" y="289469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71" name="Google Shape;171;p16"/>
          <p:cNvSpPr txBox="1">
            <a:spLocks noGrp="1"/>
          </p:cNvSpPr>
          <p:nvPr>
            <p:ph type="ctrTitle"/>
          </p:nvPr>
        </p:nvSpPr>
        <p:spPr>
          <a:xfrm>
            <a:off x="4459099" y="1980096"/>
            <a:ext cx="2322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dirty="0"/>
              <a:t>ANALYSIS OF THE DATA</a:t>
            </a:r>
            <a:endParaRPr dirty="0"/>
          </a:p>
        </p:txBody>
      </p:sp>
      <p:grpSp>
        <p:nvGrpSpPr>
          <p:cNvPr id="174" name="Google Shape;174;p16"/>
          <p:cNvGrpSpPr/>
          <p:nvPr/>
        </p:nvGrpSpPr>
        <p:grpSpPr>
          <a:xfrm>
            <a:off x="8229646" y="3183594"/>
            <a:ext cx="1038447" cy="2176554"/>
            <a:chOff x="2106350" y="2477950"/>
            <a:chExt cx="872425" cy="1828576"/>
          </a:xfrm>
        </p:grpSpPr>
        <p:sp>
          <p:nvSpPr>
            <p:cNvPr id="175" name="Google Shape;175;p16"/>
            <p:cNvSpPr/>
            <p:nvPr/>
          </p:nvSpPr>
          <p:spPr>
            <a:xfrm>
              <a:off x="2106350" y="2477950"/>
              <a:ext cx="872425" cy="1131600"/>
            </a:xfrm>
            <a:custGeom>
              <a:avLst/>
              <a:gdLst/>
              <a:ahLst/>
              <a:cxnLst/>
              <a:rect l="l" t="t" r="r" b="b"/>
              <a:pathLst>
                <a:path w="34897" h="45264" extrusionOk="0">
                  <a:moveTo>
                    <a:pt x="17276" y="0"/>
                  </a:moveTo>
                  <a:cubicBezTo>
                    <a:pt x="7751" y="0"/>
                    <a:pt x="0" y="7161"/>
                    <a:pt x="0" y="16027"/>
                  </a:cubicBezTo>
                  <a:cubicBezTo>
                    <a:pt x="0" y="19703"/>
                    <a:pt x="1310" y="23294"/>
                    <a:pt x="3760" y="26082"/>
                  </a:cubicBezTo>
                  <a:cubicBezTo>
                    <a:pt x="5619" y="28152"/>
                    <a:pt x="6464" y="30898"/>
                    <a:pt x="6168" y="33687"/>
                  </a:cubicBezTo>
                  <a:cubicBezTo>
                    <a:pt x="6084" y="34194"/>
                    <a:pt x="6084" y="34701"/>
                    <a:pt x="6084" y="35208"/>
                  </a:cubicBezTo>
                  <a:cubicBezTo>
                    <a:pt x="6251" y="40775"/>
                    <a:pt x="11271" y="45264"/>
                    <a:pt x="17281" y="45264"/>
                  </a:cubicBezTo>
                  <a:cubicBezTo>
                    <a:pt x="17337" y="45264"/>
                    <a:pt x="17393" y="45263"/>
                    <a:pt x="17449" y="45263"/>
                  </a:cubicBezTo>
                  <a:cubicBezTo>
                    <a:pt x="23490" y="45136"/>
                    <a:pt x="28391" y="40573"/>
                    <a:pt x="28391" y="34912"/>
                  </a:cubicBezTo>
                  <a:lnTo>
                    <a:pt x="28391" y="34236"/>
                  </a:lnTo>
                  <a:cubicBezTo>
                    <a:pt x="28180" y="31109"/>
                    <a:pt x="29151" y="28025"/>
                    <a:pt x="31095" y="25617"/>
                  </a:cubicBezTo>
                  <a:cubicBezTo>
                    <a:pt x="33714" y="22364"/>
                    <a:pt x="34897" y="18224"/>
                    <a:pt x="34390" y="14084"/>
                  </a:cubicBezTo>
                  <a:cubicBezTo>
                    <a:pt x="33460" y="6775"/>
                    <a:pt x="27166" y="944"/>
                    <a:pt x="19223" y="99"/>
                  </a:cubicBezTo>
                  <a:cubicBezTo>
                    <a:pt x="18567" y="33"/>
                    <a:pt x="17917" y="0"/>
                    <a:pt x="17276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2366600" y="3007376"/>
              <a:ext cx="343900" cy="1299150"/>
            </a:xfrm>
            <a:custGeom>
              <a:avLst/>
              <a:gdLst/>
              <a:ahLst/>
              <a:cxnLst/>
              <a:rect l="l" t="t" r="r" b="b"/>
              <a:pathLst>
                <a:path w="13756" h="51966" extrusionOk="0">
                  <a:moveTo>
                    <a:pt x="6954" y="1"/>
                  </a:moveTo>
                  <a:cubicBezTo>
                    <a:pt x="6574" y="1"/>
                    <a:pt x="6320" y="296"/>
                    <a:pt x="6320" y="634"/>
                  </a:cubicBezTo>
                  <a:lnTo>
                    <a:pt x="6320" y="9887"/>
                  </a:lnTo>
                  <a:lnTo>
                    <a:pt x="1673" y="3549"/>
                  </a:lnTo>
                  <a:cubicBezTo>
                    <a:pt x="1543" y="3336"/>
                    <a:pt x="1360" y="3249"/>
                    <a:pt x="1176" y="3249"/>
                  </a:cubicBezTo>
                  <a:cubicBezTo>
                    <a:pt x="705" y="3249"/>
                    <a:pt x="233" y="3823"/>
                    <a:pt x="659" y="4310"/>
                  </a:cubicBezTo>
                  <a:lnTo>
                    <a:pt x="5940" y="11577"/>
                  </a:lnTo>
                  <a:cubicBezTo>
                    <a:pt x="6025" y="11703"/>
                    <a:pt x="6151" y="11788"/>
                    <a:pt x="6320" y="11830"/>
                  </a:cubicBezTo>
                  <a:lnTo>
                    <a:pt x="6320" y="17069"/>
                  </a:lnTo>
                  <a:lnTo>
                    <a:pt x="1293" y="11112"/>
                  </a:lnTo>
                  <a:cubicBezTo>
                    <a:pt x="1160" y="10979"/>
                    <a:pt x="1010" y="10923"/>
                    <a:pt x="865" y="10923"/>
                  </a:cubicBezTo>
                  <a:cubicBezTo>
                    <a:pt x="409" y="10923"/>
                    <a:pt x="1" y="11476"/>
                    <a:pt x="321" y="11957"/>
                  </a:cubicBezTo>
                  <a:lnTo>
                    <a:pt x="6320" y="19012"/>
                  </a:lnTo>
                  <a:lnTo>
                    <a:pt x="6320" y="51332"/>
                  </a:lnTo>
                  <a:cubicBezTo>
                    <a:pt x="6278" y="51670"/>
                    <a:pt x="6574" y="51966"/>
                    <a:pt x="6954" y="51966"/>
                  </a:cubicBezTo>
                  <a:cubicBezTo>
                    <a:pt x="7292" y="51966"/>
                    <a:pt x="7546" y="51670"/>
                    <a:pt x="7546" y="51332"/>
                  </a:cubicBezTo>
                  <a:lnTo>
                    <a:pt x="7546" y="19012"/>
                  </a:lnTo>
                  <a:lnTo>
                    <a:pt x="13545" y="11915"/>
                  </a:lnTo>
                  <a:cubicBezTo>
                    <a:pt x="13756" y="11661"/>
                    <a:pt x="13714" y="11281"/>
                    <a:pt x="13460" y="11027"/>
                  </a:cubicBezTo>
                  <a:cubicBezTo>
                    <a:pt x="13351" y="10936"/>
                    <a:pt x="13210" y="10892"/>
                    <a:pt x="13068" y="10892"/>
                  </a:cubicBezTo>
                  <a:cubicBezTo>
                    <a:pt x="12881" y="10892"/>
                    <a:pt x="12693" y="10968"/>
                    <a:pt x="12573" y="11112"/>
                  </a:cubicBezTo>
                  <a:lnTo>
                    <a:pt x="7588" y="17069"/>
                  </a:lnTo>
                  <a:lnTo>
                    <a:pt x="7588" y="11788"/>
                  </a:lnTo>
                  <a:cubicBezTo>
                    <a:pt x="7715" y="11788"/>
                    <a:pt x="7841" y="11703"/>
                    <a:pt x="7926" y="11577"/>
                  </a:cubicBezTo>
                  <a:lnTo>
                    <a:pt x="13207" y="4310"/>
                  </a:lnTo>
                  <a:cubicBezTo>
                    <a:pt x="13515" y="3816"/>
                    <a:pt x="13103" y="3323"/>
                    <a:pt x="12660" y="3323"/>
                  </a:cubicBezTo>
                  <a:cubicBezTo>
                    <a:pt x="12497" y="3323"/>
                    <a:pt x="12330" y="3390"/>
                    <a:pt x="12193" y="3549"/>
                  </a:cubicBezTo>
                  <a:lnTo>
                    <a:pt x="7588" y="9887"/>
                  </a:lnTo>
                  <a:lnTo>
                    <a:pt x="7588" y="634"/>
                  </a:lnTo>
                  <a:cubicBezTo>
                    <a:pt x="7588" y="296"/>
                    <a:pt x="7292" y="1"/>
                    <a:pt x="695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6"/>
          <p:cNvGrpSpPr/>
          <p:nvPr/>
        </p:nvGrpSpPr>
        <p:grpSpPr>
          <a:xfrm>
            <a:off x="8084918" y="4138811"/>
            <a:ext cx="755602" cy="1299808"/>
            <a:chOff x="5609750" y="3138575"/>
            <a:chExt cx="634800" cy="1092000"/>
          </a:xfrm>
        </p:grpSpPr>
        <p:sp>
          <p:nvSpPr>
            <p:cNvPr id="178" name="Google Shape;178;p16"/>
            <p:cNvSpPr/>
            <p:nvPr/>
          </p:nvSpPr>
          <p:spPr>
            <a:xfrm>
              <a:off x="5609750" y="3138575"/>
              <a:ext cx="634800" cy="822675"/>
            </a:xfrm>
            <a:custGeom>
              <a:avLst/>
              <a:gdLst/>
              <a:ahLst/>
              <a:cxnLst/>
              <a:rect l="l" t="t" r="r" b="b"/>
              <a:pathLst>
                <a:path w="25392" h="32907" extrusionOk="0">
                  <a:moveTo>
                    <a:pt x="12801" y="1"/>
                  </a:moveTo>
                  <a:cubicBezTo>
                    <a:pt x="12314" y="1"/>
                    <a:pt x="11821" y="27"/>
                    <a:pt x="11323" y="79"/>
                  </a:cubicBezTo>
                  <a:cubicBezTo>
                    <a:pt x="5577" y="713"/>
                    <a:pt x="1014" y="4980"/>
                    <a:pt x="338" y="10303"/>
                  </a:cubicBezTo>
                  <a:cubicBezTo>
                    <a:pt x="0" y="13303"/>
                    <a:pt x="845" y="16345"/>
                    <a:pt x="2789" y="18669"/>
                  </a:cubicBezTo>
                  <a:cubicBezTo>
                    <a:pt x="4225" y="20443"/>
                    <a:pt x="4943" y="22682"/>
                    <a:pt x="4817" y="24964"/>
                  </a:cubicBezTo>
                  <a:lnTo>
                    <a:pt x="4817" y="25428"/>
                  </a:lnTo>
                  <a:cubicBezTo>
                    <a:pt x="4817" y="29526"/>
                    <a:pt x="8365" y="32864"/>
                    <a:pt x="12802" y="32906"/>
                  </a:cubicBezTo>
                  <a:cubicBezTo>
                    <a:pt x="12830" y="32906"/>
                    <a:pt x="12858" y="32907"/>
                    <a:pt x="12886" y="32907"/>
                  </a:cubicBezTo>
                  <a:cubicBezTo>
                    <a:pt x="17243" y="32907"/>
                    <a:pt x="20914" y="29669"/>
                    <a:pt x="20998" y="25555"/>
                  </a:cubicBezTo>
                  <a:cubicBezTo>
                    <a:pt x="21040" y="25217"/>
                    <a:pt x="20998" y="24837"/>
                    <a:pt x="20955" y="24457"/>
                  </a:cubicBezTo>
                  <a:cubicBezTo>
                    <a:pt x="20702" y="22429"/>
                    <a:pt x="21336" y="20443"/>
                    <a:pt x="22688" y="18922"/>
                  </a:cubicBezTo>
                  <a:cubicBezTo>
                    <a:pt x="24420" y="16894"/>
                    <a:pt x="25391" y="14275"/>
                    <a:pt x="25391" y="11613"/>
                  </a:cubicBezTo>
                  <a:cubicBezTo>
                    <a:pt x="25352" y="5180"/>
                    <a:pt x="19709" y="1"/>
                    <a:pt x="12801" y="1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807250" y="3453975"/>
              <a:ext cx="259150" cy="776600"/>
            </a:xfrm>
            <a:custGeom>
              <a:avLst/>
              <a:gdLst/>
              <a:ahLst/>
              <a:cxnLst/>
              <a:rect l="l" t="t" r="r" b="b"/>
              <a:pathLst>
                <a:path w="10366" h="31064" extrusionOk="0">
                  <a:moveTo>
                    <a:pt x="4902" y="1"/>
                  </a:moveTo>
                  <a:cubicBezTo>
                    <a:pt x="4542" y="1"/>
                    <a:pt x="4183" y="243"/>
                    <a:pt x="4226" y="729"/>
                  </a:cubicBezTo>
                  <a:lnTo>
                    <a:pt x="4226" y="6855"/>
                  </a:lnTo>
                  <a:lnTo>
                    <a:pt x="1226" y="2757"/>
                  </a:lnTo>
                  <a:cubicBezTo>
                    <a:pt x="1100" y="2582"/>
                    <a:pt x="900" y="2480"/>
                    <a:pt x="697" y="2480"/>
                  </a:cubicBezTo>
                  <a:cubicBezTo>
                    <a:pt x="557" y="2480"/>
                    <a:pt x="417" y="2528"/>
                    <a:pt x="296" y="2630"/>
                  </a:cubicBezTo>
                  <a:cubicBezTo>
                    <a:pt x="43" y="2842"/>
                    <a:pt x="1" y="3264"/>
                    <a:pt x="212" y="3518"/>
                  </a:cubicBezTo>
                  <a:lnTo>
                    <a:pt x="4057" y="8799"/>
                  </a:lnTo>
                  <a:cubicBezTo>
                    <a:pt x="4141" y="8883"/>
                    <a:pt x="4226" y="8968"/>
                    <a:pt x="4310" y="9010"/>
                  </a:cubicBezTo>
                  <a:lnTo>
                    <a:pt x="4395" y="30430"/>
                  </a:lnTo>
                  <a:cubicBezTo>
                    <a:pt x="4437" y="30852"/>
                    <a:pt x="4754" y="31063"/>
                    <a:pt x="5071" y="31063"/>
                  </a:cubicBezTo>
                  <a:cubicBezTo>
                    <a:pt x="5387" y="31063"/>
                    <a:pt x="5704" y="30852"/>
                    <a:pt x="5746" y="30430"/>
                  </a:cubicBezTo>
                  <a:lnTo>
                    <a:pt x="5662" y="14206"/>
                  </a:lnTo>
                  <a:lnTo>
                    <a:pt x="9929" y="9094"/>
                  </a:lnTo>
                  <a:cubicBezTo>
                    <a:pt x="10366" y="8564"/>
                    <a:pt x="9904" y="7941"/>
                    <a:pt x="9394" y="7941"/>
                  </a:cubicBezTo>
                  <a:cubicBezTo>
                    <a:pt x="9214" y="7941"/>
                    <a:pt x="9027" y="8019"/>
                    <a:pt x="8873" y="8207"/>
                  </a:cubicBezTo>
                  <a:lnTo>
                    <a:pt x="5662" y="12094"/>
                  </a:lnTo>
                  <a:lnTo>
                    <a:pt x="5577" y="729"/>
                  </a:lnTo>
                  <a:cubicBezTo>
                    <a:pt x="5620" y="243"/>
                    <a:pt x="5261" y="1"/>
                    <a:pt x="4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Ver las imágenes de origen">
            <a:extLst>
              <a:ext uri="{FF2B5EF4-FFF2-40B4-BE49-F238E27FC236}">
                <a16:creationId xmlns:a16="http://schemas.microsoft.com/office/drawing/2014/main" id="{D87F3C73-494D-4167-8D27-8A301C758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Google Shape;202;p18"/>
          <p:cNvSpPr txBox="1">
            <a:spLocks noGrp="1"/>
          </p:cNvSpPr>
          <p:nvPr>
            <p:ph type="ctrTitle"/>
          </p:nvPr>
        </p:nvSpPr>
        <p:spPr>
          <a:xfrm>
            <a:off x="69672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01 - INTRODUCTION</a:t>
            </a:r>
            <a:endParaRPr dirty="0"/>
          </a:p>
        </p:txBody>
      </p:sp>
      <p:sp>
        <p:nvSpPr>
          <p:cNvPr id="61" name="Google Shape;269;p19">
            <a:extLst>
              <a:ext uri="{FF2B5EF4-FFF2-40B4-BE49-F238E27FC236}">
                <a16:creationId xmlns:a16="http://schemas.microsoft.com/office/drawing/2014/main" id="{F57093DC-B081-42E5-96B7-ED1A91DDED1D}"/>
              </a:ext>
            </a:extLst>
          </p:cNvPr>
          <p:cNvSpPr txBox="1"/>
          <p:nvPr/>
        </p:nvSpPr>
        <p:spPr>
          <a:xfrm>
            <a:off x="637695" y="1375676"/>
            <a:ext cx="5970574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_tradnl" sz="1200" b="1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A partir de una base de datos con información de las ventas de propiedades entre 2014 y 2015 hemos procedido a crear un modelo para predecir los precios de las viviendas en función de unos parámetros que veremos a continuación.</a:t>
            </a:r>
            <a:endParaRPr sz="1200" b="1"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lvl="0" algn="ctr" rtl="0">
              <a:spcBef>
                <a:spcPts val="1600"/>
              </a:spcBef>
              <a:spcAft>
                <a:spcPts val="1600"/>
              </a:spcAft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2" name="Google Shape;269;p19">
            <a:extLst>
              <a:ext uri="{FF2B5EF4-FFF2-40B4-BE49-F238E27FC236}">
                <a16:creationId xmlns:a16="http://schemas.microsoft.com/office/drawing/2014/main" id="{3DAB7237-EC21-4744-A64D-862721FCBAAE}"/>
              </a:ext>
            </a:extLst>
          </p:cNvPr>
          <p:cNvSpPr txBox="1"/>
          <p:nvPr/>
        </p:nvSpPr>
        <p:spPr>
          <a:xfrm>
            <a:off x="637695" y="2361671"/>
            <a:ext cx="5970574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_tradnl" sz="1200" b="1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Como objetivos iniciales nos propusimos entender bien los diferentes parámetros que se nos facilitan para que a partir de un análisis subjetivo, pudiéramos manipular incluso prescindir de que aquellos parámetros que no creemos que vayan a tener mucho impacto en el resultado final</a:t>
            </a:r>
            <a:r>
              <a:rPr lang="es-ES_tradnl" sz="1200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sz="1200"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Picture 2" descr="See the source image">
            <a:extLst>
              <a:ext uri="{FF2B5EF4-FFF2-40B4-BE49-F238E27FC236}">
                <a16:creationId xmlns:a16="http://schemas.microsoft.com/office/drawing/2014/main" id="{E237B7CF-6A7B-48A3-A70E-CF6AD600A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73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Google Shape;265;p19"/>
          <p:cNvSpPr txBox="1">
            <a:spLocks noGrp="1"/>
          </p:cNvSpPr>
          <p:nvPr>
            <p:ph type="ctrTitle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– DATA PROCESSING</a:t>
            </a:r>
            <a:endParaRPr dirty="0"/>
          </a:p>
        </p:txBody>
      </p:sp>
      <p:sp>
        <p:nvSpPr>
          <p:cNvPr id="266" name="Google Shape;266;p19"/>
          <p:cNvSpPr txBox="1"/>
          <p:nvPr/>
        </p:nvSpPr>
        <p:spPr>
          <a:xfrm>
            <a:off x="1028925" y="1213730"/>
            <a:ext cx="14199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Base de Datos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7" name="Google Shape;267;p19"/>
          <p:cNvSpPr txBox="1"/>
          <p:nvPr/>
        </p:nvSpPr>
        <p:spPr>
          <a:xfrm>
            <a:off x="3698639" y="1218283"/>
            <a:ext cx="1263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SQL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9" name="Google Shape;269;p19"/>
          <p:cNvSpPr txBox="1"/>
          <p:nvPr/>
        </p:nvSpPr>
        <p:spPr>
          <a:xfrm>
            <a:off x="790975" y="1690721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Un archivo en formato de texto( CSV) con la información de las ventas.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0" name="Google Shape;270;p19"/>
          <p:cNvSpPr txBox="1"/>
          <p:nvPr/>
        </p:nvSpPr>
        <p:spPr>
          <a:xfrm>
            <a:off x="3449904" y="1529425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 traves de unas cuestiones, hemos podido analizar el dataset para hacer un entendimiento del mercado.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054747" y="2912885"/>
            <a:ext cx="5490288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 rot="-8100000">
            <a:off x="936860" y="2845919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9"/>
          <p:cNvSpPr/>
          <p:nvPr/>
        </p:nvSpPr>
        <p:spPr>
          <a:xfrm rot="-8100000">
            <a:off x="3586285" y="2845932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"/>
          <p:cNvSpPr/>
          <p:nvPr/>
        </p:nvSpPr>
        <p:spPr>
          <a:xfrm rot="-8100000">
            <a:off x="6384810" y="2845919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19"/>
          <p:cNvGrpSpPr/>
          <p:nvPr/>
        </p:nvGrpSpPr>
        <p:grpSpPr>
          <a:xfrm>
            <a:off x="1419734" y="2451520"/>
            <a:ext cx="649580" cy="751784"/>
            <a:chOff x="1578425" y="2787175"/>
            <a:chExt cx="711479" cy="823422"/>
          </a:xfrm>
        </p:grpSpPr>
        <p:sp>
          <p:nvSpPr>
            <p:cNvPr id="277" name="Google Shape;277;p19"/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19"/>
          <p:cNvGrpSpPr/>
          <p:nvPr/>
        </p:nvGrpSpPr>
        <p:grpSpPr>
          <a:xfrm>
            <a:off x="4062846" y="2382569"/>
            <a:ext cx="787148" cy="843546"/>
            <a:chOff x="2025400" y="1576450"/>
            <a:chExt cx="1186000" cy="1270975"/>
          </a:xfrm>
        </p:grpSpPr>
        <p:sp>
          <p:nvSpPr>
            <p:cNvPr id="295" name="Google Shape;295;p19"/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9"/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9"/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9"/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267;p19">
            <a:extLst>
              <a:ext uri="{FF2B5EF4-FFF2-40B4-BE49-F238E27FC236}">
                <a16:creationId xmlns:a16="http://schemas.microsoft.com/office/drawing/2014/main" id="{4C59FED5-92BC-4833-AA73-6FBCE5BC603E}"/>
              </a:ext>
            </a:extLst>
          </p:cNvPr>
          <p:cNvSpPr txBox="1"/>
          <p:nvPr/>
        </p:nvSpPr>
        <p:spPr>
          <a:xfrm>
            <a:off x="6604847" y="1213730"/>
            <a:ext cx="1263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PYTHON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6" name="Google Shape;270;p19">
            <a:extLst>
              <a:ext uri="{FF2B5EF4-FFF2-40B4-BE49-F238E27FC236}">
                <a16:creationId xmlns:a16="http://schemas.microsoft.com/office/drawing/2014/main" id="{1AC8FE0A-1252-41B4-8748-B758B97634B4}"/>
              </a:ext>
            </a:extLst>
          </p:cNvPr>
          <p:cNvSpPr txBox="1"/>
          <p:nvPr/>
        </p:nvSpPr>
        <p:spPr>
          <a:xfrm>
            <a:off x="6191823" y="1588835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Antes del modelo predictivo de regresión, hemos procedido a un tratamiento de los datos con su consiguiente limpieza.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87" name="Google Shape;276;p19">
            <a:extLst>
              <a:ext uri="{FF2B5EF4-FFF2-40B4-BE49-F238E27FC236}">
                <a16:creationId xmlns:a16="http://schemas.microsoft.com/office/drawing/2014/main" id="{29D11931-2945-4970-B9D9-B46023B9D2D7}"/>
              </a:ext>
            </a:extLst>
          </p:cNvPr>
          <p:cNvGrpSpPr/>
          <p:nvPr/>
        </p:nvGrpSpPr>
        <p:grpSpPr>
          <a:xfrm>
            <a:off x="6833295" y="2701971"/>
            <a:ext cx="649580" cy="751784"/>
            <a:chOff x="1578425" y="2787175"/>
            <a:chExt cx="711479" cy="823422"/>
          </a:xfrm>
        </p:grpSpPr>
        <p:sp>
          <p:nvSpPr>
            <p:cNvPr id="88" name="Google Shape;277;p19">
              <a:extLst>
                <a:ext uri="{FF2B5EF4-FFF2-40B4-BE49-F238E27FC236}">
                  <a16:creationId xmlns:a16="http://schemas.microsoft.com/office/drawing/2014/main" id="{FB180F9E-DB39-470B-B71A-7CC05388CF58}"/>
                </a:ext>
              </a:extLst>
            </p:cNvPr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78;p19">
              <a:extLst>
                <a:ext uri="{FF2B5EF4-FFF2-40B4-BE49-F238E27FC236}">
                  <a16:creationId xmlns:a16="http://schemas.microsoft.com/office/drawing/2014/main" id="{8BC6BF31-152A-41C4-A006-23E16BEEB291}"/>
                </a:ext>
              </a:extLst>
            </p:cNvPr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79;p19">
              <a:extLst>
                <a:ext uri="{FF2B5EF4-FFF2-40B4-BE49-F238E27FC236}">
                  <a16:creationId xmlns:a16="http://schemas.microsoft.com/office/drawing/2014/main" id="{E5BEFB38-C098-477D-8B86-43B3C7471A6B}"/>
                </a:ext>
              </a:extLst>
            </p:cNvPr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80;p19">
              <a:extLst>
                <a:ext uri="{FF2B5EF4-FFF2-40B4-BE49-F238E27FC236}">
                  <a16:creationId xmlns:a16="http://schemas.microsoft.com/office/drawing/2014/main" id="{7CCE608E-C0A1-4C43-B5D0-807D5F757CE1}"/>
                </a:ext>
              </a:extLst>
            </p:cNvPr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81;p19">
              <a:extLst>
                <a:ext uri="{FF2B5EF4-FFF2-40B4-BE49-F238E27FC236}">
                  <a16:creationId xmlns:a16="http://schemas.microsoft.com/office/drawing/2014/main" id="{48FDFBBF-84AD-4F4D-B0CD-7A9C944D9F3D}"/>
                </a:ext>
              </a:extLst>
            </p:cNvPr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82;p19">
              <a:extLst>
                <a:ext uri="{FF2B5EF4-FFF2-40B4-BE49-F238E27FC236}">
                  <a16:creationId xmlns:a16="http://schemas.microsoft.com/office/drawing/2014/main" id="{749632CF-B11D-459C-A596-C92EF4D83D0A}"/>
                </a:ext>
              </a:extLst>
            </p:cNvPr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83;p19">
              <a:extLst>
                <a:ext uri="{FF2B5EF4-FFF2-40B4-BE49-F238E27FC236}">
                  <a16:creationId xmlns:a16="http://schemas.microsoft.com/office/drawing/2014/main" id="{4A4A1AD7-7907-4029-95D7-EEA6D63463F9}"/>
                </a:ext>
              </a:extLst>
            </p:cNvPr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4;p19">
              <a:extLst>
                <a:ext uri="{FF2B5EF4-FFF2-40B4-BE49-F238E27FC236}">
                  <a16:creationId xmlns:a16="http://schemas.microsoft.com/office/drawing/2014/main" id="{35551085-1338-4EFC-8C0B-D417C6042781}"/>
                </a:ext>
              </a:extLst>
            </p:cNvPr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5;p19">
              <a:extLst>
                <a:ext uri="{FF2B5EF4-FFF2-40B4-BE49-F238E27FC236}">
                  <a16:creationId xmlns:a16="http://schemas.microsoft.com/office/drawing/2014/main" id="{7510AC26-1F66-4C7C-B20D-82C91DE76F32}"/>
                </a:ext>
              </a:extLst>
            </p:cNvPr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6;p19">
              <a:extLst>
                <a:ext uri="{FF2B5EF4-FFF2-40B4-BE49-F238E27FC236}">
                  <a16:creationId xmlns:a16="http://schemas.microsoft.com/office/drawing/2014/main" id="{D1CEFBF0-42ED-4C87-A3E6-05B4A52B3C1D}"/>
                </a:ext>
              </a:extLst>
            </p:cNvPr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7;p19">
              <a:extLst>
                <a:ext uri="{FF2B5EF4-FFF2-40B4-BE49-F238E27FC236}">
                  <a16:creationId xmlns:a16="http://schemas.microsoft.com/office/drawing/2014/main" id="{666C2119-32D4-4693-90E9-4F89A7BA3A55}"/>
                </a:ext>
              </a:extLst>
            </p:cNvPr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8;p19">
              <a:extLst>
                <a:ext uri="{FF2B5EF4-FFF2-40B4-BE49-F238E27FC236}">
                  <a16:creationId xmlns:a16="http://schemas.microsoft.com/office/drawing/2014/main" id="{36B6C4CA-2BEE-46DF-B496-6828CE00948F}"/>
                </a:ext>
              </a:extLst>
            </p:cNvPr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9;p19">
              <a:extLst>
                <a:ext uri="{FF2B5EF4-FFF2-40B4-BE49-F238E27FC236}">
                  <a16:creationId xmlns:a16="http://schemas.microsoft.com/office/drawing/2014/main" id="{78C3FCF1-8A3E-436D-AAE6-3D2EB01A364E}"/>
                </a:ext>
              </a:extLst>
            </p:cNvPr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90;p19">
              <a:extLst>
                <a:ext uri="{FF2B5EF4-FFF2-40B4-BE49-F238E27FC236}">
                  <a16:creationId xmlns:a16="http://schemas.microsoft.com/office/drawing/2014/main" id="{151C2D37-EC1B-4202-91E7-B620F54F70C4}"/>
                </a:ext>
              </a:extLst>
            </p:cNvPr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91;p19">
              <a:extLst>
                <a:ext uri="{FF2B5EF4-FFF2-40B4-BE49-F238E27FC236}">
                  <a16:creationId xmlns:a16="http://schemas.microsoft.com/office/drawing/2014/main" id="{15CF0A2F-FEB4-4840-9653-0AE85DCBC606}"/>
                </a:ext>
              </a:extLst>
            </p:cNvPr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92;p19">
              <a:extLst>
                <a:ext uri="{FF2B5EF4-FFF2-40B4-BE49-F238E27FC236}">
                  <a16:creationId xmlns:a16="http://schemas.microsoft.com/office/drawing/2014/main" id="{F2692C8A-E3F9-4785-AFA1-67ED9660F116}"/>
                </a:ext>
              </a:extLst>
            </p:cNvPr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93;p19">
              <a:extLst>
                <a:ext uri="{FF2B5EF4-FFF2-40B4-BE49-F238E27FC236}">
                  <a16:creationId xmlns:a16="http://schemas.microsoft.com/office/drawing/2014/main" id="{3A7EA2DD-8A0C-4F4F-B54C-B265FF55E19E}"/>
                </a:ext>
              </a:extLst>
            </p:cNvPr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276;p19">
            <a:extLst>
              <a:ext uri="{FF2B5EF4-FFF2-40B4-BE49-F238E27FC236}">
                <a16:creationId xmlns:a16="http://schemas.microsoft.com/office/drawing/2014/main" id="{CEE1D05A-3DFD-4284-A7FD-CAA14B142BDD}"/>
              </a:ext>
            </a:extLst>
          </p:cNvPr>
          <p:cNvGrpSpPr/>
          <p:nvPr/>
        </p:nvGrpSpPr>
        <p:grpSpPr>
          <a:xfrm>
            <a:off x="2378697" y="3771606"/>
            <a:ext cx="649580" cy="751784"/>
            <a:chOff x="1578425" y="2787175"/>
            <a:chExt cx="711479" cy="823422"/>
          </a:xfrm>
        </p:grpSpPr>
        <p:sp>
          <p:nvSpPr>
            <p:cNvPr id="106" name="Google Shape;277;p19">
              <a:extLst>
                <a:ext uri="{FF2B5EF4-FFF2-40B4-BE49-F238E27FC236}">
                  <a16:creationId xmlns:a16="http://schemas.microsoft.com/office/drawing/2014/main" id="{BA4C64AB-9C6C-4DA8-B586-E3415218F042}"/>
                </a:ext>
              </a:extLst>
            </p:cNvPr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78;p19">
              <a:extLst>
                <a:ext uri="{FF2B5EF4-FFF2-40B4-BE49-F238E27FC236}">
                  <a16:creationId xmlns:a16="http://schemas.microsoft.com/office/drawing/2014/main" id="{6E5D455B-046D-4AC7-99F2-7B1842EFB5AB}"/>
                </a:ext>
              </a:extLst>
            </p:cNvPr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79;p19">
              <a:extLst>
                <a:ext uri="{FF2B5EF4-FFF2-40B4-BE49-F238E27FC236}">
                  <a16:creationId xmlns:a16="http://schemas.microsoft.com/office/drawing/2014/main" id="{BFF147C7-B07C-4D9C-8FEE-64D382243B8F}"/>
                </a:ext>
              </a:extLst>
            </p:cNvPr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0;p19">
              <a:extLst>
                <a:ext uri="{FF2B5EF4-FFF2-40B4-BE49-F238E27FC236}">
                  <a16:creationId xmlns:a16="http://schemas.microsoft.com/office/drawing/2014/main" id="{580CDBF5-A03D-43EA-BEF7-F57DE64080A8}"/>
                </a:ext>
              </a:extLst>
            </p:cNvPr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1;p19">
              <a:extLst>
                <a:ext uri="{FF2B5EF4-FFF2-40B4-BE49-F238E27FC236}">
                  <a16:creationId xmlns:a16="http://schemas.microsoft.com/office/drawing/2014/main" id="{28F7EF08-99EA-4CAE-B5AB-10D1BDE18406}"/>
                </a:ext>
              </a:extLst>
            </p:cNvPr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2;p19">
              <a:extLst>
                <a:ext uri="{FF2B5EF4-FFF2-40B4-BE49-F238E27FC236}">
                  <a16:creationId xmlns:a16="http://schemas.microsoft.com/office/drawing/2014/main" id="{4217A3C8-FBB7-45D4-848A-3D926B52AACE}"/>
                </a:ext>
              </a:extLst>
            </p:cNvPr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3;p19">
              <a:extLst>
                <a:ext uri="{FF2B5EF4-FFF2-40B4-BE49-F238E27FC236}">
                  <a16:creationId xmlns:a16="http://schemas.microsoft.com/office/drawing/2014/main" id="{79140DC6-9510-4137-AADA-E58F5D417896}"/>
                </a:ext>
              </a:extLst>
            </p:cNvPr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4;p19">
              <a:extLst>
                <a:ext uri="{FF2B5EF4-FFF2-40B4-BE49-F238E27FC236}">
                  <a16:creationId xmlns:a16="http://schemas.microsoft.com/office/drawing/2014/main" id="{BE2387D1-EBC7-4E70-B862-09CCEA782FCF}"/>
                </a:ext>
              </a:extLst>
            </p:cNvPr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;p19">
              <a:extLst>
                <a:ext uri="{FF2B5EF4-FFF2-40B4-BE49-F238E27FC236}">
                  <a16:creationId xmlns:a16="http://schemas.microsoft.com/office/drawing/2014/main" id="{3DED5941-34B1-4BF0-A527-72AA36AF5CB6}"/>
                </a:ext>
              </a:extLst>
            </p:cNvPr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6;p19">
              <a:extLst>
                <a:ext uri="{FF2B5EF4-FFF2-40B4-BE49-F238E27FC236}">
                  <a16:creationId xmlns:a16="http://schemas.microsoft.com/office/drawing/2014/main" id="{64924130-4A82-431E-BD46-C530E322674C}"/>
                </a:ext>
              </a:extLst>
            </p:cNvPr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7;p19">
              <a:extLst>
                <a:ext uri="{FF2B5EF4-FFF2-40B4-BE49-F238E27FC236}">
                  <a16:creationId xmlns:a16="http://schemas.microsoft.com/office/drawing/2014/main" id="{6D59E019-48AA-4ACF-A9C0-C8B7BEBB1360}"/>
                </a:ext>
              </a:extLst>
            </p:cNvPr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8;p19">
              <a:extLst>
                <a:ext uri="{FF2B5EF4-FFF2-40B4-BE49-F238E27FC236}">
                  <a16:creationId xmlns:a16="http://schemas.microsoft.com/office/drawing/2014/main" id="{53677FA1-E41A-4B5C-B4EE-CD9DEF62A018}"/>
                </a:ext>
              </a:extLst>
            </p:cNvPr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89;p19">
              <a:extLst>
                <a:ext uri="{FF2B5EF4-FFF2-40B4-BE49-F238E27FC236}">
                  <a16:creationId xmlns:a16="http://schemas.microsoft.com/office/drawing/2014/main" id="{2AB6711A-E3A0-404F-B066-5EE713CB8A76}"/>
                </a:ext>
              </a:extLst>
            </p:cNvPr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90;p19">
              <a:extLst>
                <a:ext uri="{FF2B5EF4-FFF2-40B4-BE49-F238E27FC236}">
                  <a16:creationId xmlns:a16="http://schemas.microsoft.com/office/drawing/2014/main" id="{4227C6BE-6071-48C7-AC19-C9113DF60D46}"/>
                </a:ext>
              </a:extLst>
            </p:cNvPr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91;p19">
              <a:extLst>
                <a:ext uri="{FF2B5EF4-FFF2-40B4-BE49-F238E27FC236}">
                  <a16:creationId xmlns:a16="http://schemas.microsoft.com/office/drawing/2014/main" id="{DB1D0226-8AB3-446E-9C36-D6C653682179}"/>
                </a:ext>
              </a:extLst>
            </p:cNvPr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92;p19">
              <a:extLst>
                <a:ext uri="{FF2B5EF4-FFF2-40B4-BE49-F238E27FC236}">
                  <a16:creationId xmlns:a16="http://schemas.microsoft.com/office/drawing/2014/main" id="{04554C25-0477-4794-A13D-C4A8BFE26D9F}"/>
                </a:ext>
              </a:extLst>
            </p:cNvPr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93;p19">
              <a:extLst>
                <a:ext uri="{FF2B5EF4-FFF2-40B4-BE49-F238E27FC236}">
                  <a16:creationId xmlns:a16="http://schemas.microsoft.com/office/drawing/2014/main" id="{167C5250-C8F6-4D99-8517-0BD67B538A65}"/>
                </a:ext>
              </a:extLst>
            </p:cNvPr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272;p19">
            <a:extLst>
              <a:ext uri="{FF2B5EF4-FFF2-40B4-BE49-F238E27FC236}">
                <a16:creationId xmlns:a16="http://schemas.microsoft.com/office/drawing/2014/main" id="{0472A1A7-F12C-4B09-80E5-E6DD46991074}"/>
              </a:ext>
            </a:extLst>
          </p:cNvPr>
          <p:cNvSpPr/>
          <p:nvPr/>
        </p:nvSpPr>
        <p:spPr>
          <a:xfrm>
            <a:off x="6055017" y="4396459"/>
            <a:ext cx="1717231" cy="45719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272;p19">
            <a:extLst>
              <a:ext uri="{FF2B5EF4-FFF2-40B4-BE49-F238E27FC236}">
                <a16:creationId xmlns:a16="http://schemas.microsoft.com/office/drawing/2014/main" id="{F59895DC-1CC2-4DA2-A9EB-90992D2E5BF1}"/>
              </a:ext>
            </a:extLst>
          </p:cNvPr>
          <p:cNvSpPr/>
          <p:nvPr/>
        </p:nvSpPr>
        <p:spPr>
          <a:xfrm rot="16200000" flipV="1">
            <a:off x="7285616" y="3930361"/>
            <a:ext cx="915308" cy="57957"/>
          </a:xfrm>
          <a:custGeom>
            <a:avLst/>
            <a:gdLst/>
            <a:ahLst/>
            <a:cxnLst/>
            <a:rect l="l" t="t" r="r" b="b"/>
            <a:pathLst>
              <a:path w="143713" h="2706" extrusionOk="0">
                <a:moveTo>
                  <a:pt x="0" y="0"/>
                </a:moveTo>
                <a:lnTo>
                  <a:pt x="0" y="2705"/>
                </a:lnTo>
                <a:lnTo>
                  <a:pt x="143712" y="2705"/>
                </a:lnTo>
                <a:lnTo>
                  <a:pt x="143712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275;p19">
            <a:extLst>
              <a:ext uri="{FF2B5EF4-FFF2-40B4-BE49-F238E27FC236}">
                <a16:creationId xmlns:a16="http://schemas.microsoft.com/office/drawing/2014/main" id="{157C3222-3C88-4C07-9149-18E78411919D}"/>
              </a:ext>
            </a:extLst>
          </p:cNvPr>
          <p:cNvSpPr/>
          <p:nvPr/>
        </p:nvSpPr>
        <p:spPr>
          <a:xfrm rot="2576153">
            <a:off x="5969557" y="4324929"/>
            <a:ext cx="184131" cy="184131"/>
          </a:xfrm>
          <a:prstGeom prst="rtTriangle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270;p19">
            <a:extLst>
              <a:ext uri="{FF2B5EF4-FFF2-40B4-BE49-F238E27FC236}">
                <a16:creationId xmlns:a16="http://schemas.microsoft.com/office/drawing/2014/main" id="{3D027AB0-67CF-46CC-B82F-9D01D66BDFA8}"/>
              </a:ext>
            </a:extLst>
          </p:cNvPr>
          <p:cNvSpPr txBox="1"/>
          <p:nvPr/>
        </p:nvSpPr>
        <p:spPr>
          <a:xfrm>
            <a:off x="3618450" y="4036105"/>
            <a:ext cx="19071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_tradnl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Hemos procedido a hacer uso de la herramienta </a:t>
            </a:r>
            <a:r>
              <a:rPr lang="es-ES_tradnl" sz="1200" dirty="0" err="1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Power</a:t>
            </a:r>
            <a:r>
              <a:rPr lang="es-ES_tradnl" sz="1200" dirty="0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rPr>
              <a:t> BI para mostrar de manera visual las conclusiones extraídas del proyecto</a:t>
            </a:r>
            <a:endParaRPr sz="1200" dirty="0">
              <a:solidFill>
                <a:srgbClr val="434343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8" name="Google Shape;267;p19">
            <a:extLst>
              <a:ext uri="{FF2B5EF4-FFF2-40B4-BE49-F238E27FC236}">
                <a16:creationId xmlns:a16="http://schemas.microsoft.com/office/drawing/2014/main" id="{E95F937C-A4C8-4A69-ADDB-206771E53026}"/>
              </a:ext>
            </a:extLst>
          </p:cNvPr>
          <p:cNvSpPr txBox="1"/>
          <p:nvPr/>
        </p:nvSpPr>
        <p:spPr>
          <a:xfrm>
            <a:off x="3985428" y="3813761"/>
            <a:ext cx="12636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POWER BI</a:t>
            </a:r>
            <a:endParaRPr dirty="0">
              <a:solidFill>
                <a:srgbClr val="434343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588" name="Google Shape;294;p19">
            <a:extLst>
              <a:ext uri="{FF2B5EF4-FFF2-40B4-BE49-F238E27FC236}">
                <a16:creationId xmlns:a16="http://schemas.microsoft.com/office/drawing/2014/main" id="{3973EB0C-62D5-4D49-AA68-08919F8807AA}"/>
              </a:ext>
            </a:extLst>
          </p:cNvPr>
          <p:cNvGrpSpPr/>
          <p:nvPr/>
        </p:nvGrpSpPr>
        <p:grpSpPr>
          <a:xfrm>
            <a:off x="1795106" y="4001727"/>
            <a:ext cx="787148" cy="843546"/>
            <a:chOff x="2025400" y="1576450"/>
            <a:chExt cx="1186000" cy="1270975"/>
          </a:xfrm>
        </p:grpSpPr>
        <p:sp>
          <p:nvSpPr>
            <p:cNvPr id="589" name="Google Shape;295;p19">
              <a:extLst>
                <a:ext uri="{FF2B5EF4-FFF2-40B4-BE49-F238E27FC236}">
                  <a16:creationId xmlns:a16="http://schemas.microsoft.com/office/drawing/2014/main" id="{EFA92154-D440-4841-B013-CCA1D822FD45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296;p19">
              <a:extLst>
                <a:ext uri="{FF2B5EF4-FFF2-40B4-BE49-F238E27FC236}">
                  <a16:creationId xmlns:a16="http://schemas.microsoft.com/office/drawing/2014/main" id="{286DCC06-72A1-4834-81AA-747A88B4C888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297;p19">
              <a:extLst>
                <a:ext uri="{FF2B5EF4-FFF2-40B4-BE49-F238E27FC236}">
                  <a16:creationId xmlns:a16="http://schemas.microsoft.com/office/drawing/2014/main" id="{416BFC2F-60F0-4AE3-A5F8-B2F997B72FE8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298;p19">
              <a:extLst>
                <a:ext uri="{FF2B5EF4-FFF2-40B4-BE49-F238E27FC236}">
                  <a16:creationId xmlns:a16="http://schemas.microsoft.com/office/drawing/2014/main" id="{BDD4BBD1-154C-47BC-B274-7F0F197A917C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299;p19">
              <a:extLst>
                <a:ext uri="{FF2B5EF4-FFF2-40B4-BE49-F238E27FC236}">
                  <a16:creationId xmlns:a16="http://schemas.microsoft.com/office/drawing/2014/main" id="{F2192877-0A6B-4305-81DF-9E3A4D467BA2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00;p19">
              <a:extLst>
                <a:ext uri="{FF2B5EF4-FFF2-40B4-BE49-F238E27FC236}">
                  <a16:creationId xmlns:a16="http://schemas.microsoft.com/office/drawing/2014/main" id="{AE6382F6-CB2C-4F2E-BDCB-6FE1AFC66901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01;p19">
              <a:extLst>
                <a:ext uri="{FF2B5EF4-FFF2-40B4-BE49-F238E27FC236}">
                  <a16:creationId xmlns:a16="http://schemas.microsoft.com/office/drawing/2014/main" id="{28103973-47F1-4526-AB73-3A22BBAE5F6D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02;p19">
              <a:extLst>
                <a:ext uri="{FF2B5EF4-FFF2-40B4-BE49-F238E27FC236}">
                  <a16:creationId xmlns:a16="http://schemas.microsoft.com/office/drawing/2014/main" id="{9A13A0CF-0F64-4892-BA33-6A835CD3EF0E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03;p19">
              <a:extLst>
                <a:ext uri="{FF2B5EF4-FFF2-40B4-BE49-F238E27FC236}">
                  <a16:creationId xmlns:a16="http://schemas.microsoft.com/office/drawing/2014/main" id="{281F8992-277B-4B3E-A2EC-26E45ECF37DF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04;p19">
              <a:extLst>
                <a:ext uri="{FF2B5EF4-FFF2-40B4-BE49-F238E27FC236}">
                  <a16:creationId xmlns:a16="http://schemas.microsoft.com/office/drawing/2014/main" id="{64D61B3A-C303-45F9-A18F-264FE1296E82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05;p19">
              <a:extLst>
                <a:ext uri="{FF2B5EF4-FFF2-40B4-BE49-F238E27FC236}">
                  <a16:creationId xmlns:a16="http://schemas.microsoft.com/office/drawing/2014/main" id="{CCA78B7A-53DE-4F38-A887-5340FE439843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06;p19">
              <a:extLst>
                <a:ext uri="{FF2B5EF4-FFF2-40B4-BE49-F238E27FC236}">
                  <a16:creationId xmlns:a16="http://schemas.microsoft.com/office/drawing/2014/main" id="{2726BBB5-6FA3-4431-9AEC-4A852D42300D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07;p19">
              <a:extLst>
                <a:ext uri="{FF2B5EF4-FFF2-40B4-BE49-F238E27FC236}">
                  <a16:creationId xmlns:a16="http://schemas.microsoft.com/office/drawing/2014/main" id="{8151B277-DBCD-41D8-A1CB-E6EB748B1B5F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08;p19">
              <a:extLst>
                <a:ext uri="{FF2B5EF4-FFF2-40B4-BE49-F238E27FC236}">
                  <a16:creationId xmlns:a16="http://schemas.microsoft.com/office/drawing/2014/main" id="{848EE474-4CE2-4D94-9A95-AB1747939CD7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09;p19">
              <a:extLst>
                <a:ext uri="{FF2B5EF4-FFF2-40B4-BE49-F238E27FC236}">
                  <a16:creationId xmlns:a16="http://schemas.microsoft.com/office/drawing/2014/main" id="{C15D32F0-E233-4EF6-860E-A24D6B6F5FCF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10;p19">
              <a:extLst>
                <a:ext uri="{FF2B5EF4-FFF2-40B4-BE49-F238E27FC236}">
                  <a16:creationId xmlns:a16="http://schemas.microsoft.com/office/drawing/2014/main" id="{E24ADEA3-41B8-4CFA-B7B0-3949006C7AA8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11;p19">
              <a:extLst>
                <a:ext uri="{FF2B5EF4-FFF2-40B4-BE49-F238E27FC236}">
                  <a16:creationId xmlns:a16="http://schemas.microsoft.com/office/drawing/2014/main" id="{24C13AE7-9693-4ADF-A6D4-6AF54D2ADA32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12;p19">
              <a:extLst>
                <a:ext uri="{FF2B5EF4-FFF2-40B4-BE49-F238E27FC236}">
                  <a16:creationId xmlns:a16="http://schemas.microsoft.com/office/drawing/2014/main" id="{037988DC-9C7C-44F8-8997-0419EFE2FC1A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13;p19">
              <a:extLst>
                <a:ext uri="{FF2B5EF4-FFF2-40B4-BE49-F238E27FC236}">
                  <a16:creationId xmlns:a16="http://schemas.microsoft.com/office/drawing/2014/main" id="{4A1FB5DD-1907-492A-B12B-F54D195329F3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14;p19">
              <a:extLst>
                <a:ext uri="{FF2B5EF4-FFF2-40B4-BE49-F238E27FC236}">
                  <a16:creationId xmlns:a16="http://schemas.microsoft.com/office/drawing/2014/main" id="{F43C36C4-C938-4AA0-8E9E-7AD9B41BCC35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15;p19">
              <a:extLst>
                <a:ext uri="{FF2B5EF4-FFF2-40B4-BE49-F238E27FC236}">
                  <a16:creationId xmlns:a16="http://schemas.microsoft.com/office/drawing/2014/main" id="{5B9AD860-0CF1-458F-8494-D9DDD4C2685D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16;p19">
              <a:extLst>
                <a:ext uri="{FF2B5EF4-FFF2-40B4-BE49-F238E27FC236}">
                  <a16:creationId xmlns:a16="http://schemas.microsoft.com/office/drawing/2014/main" id="{55B2AB5F-3404-484C-AFB9-F38FFECEB1FE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17;p19">
              <a:extLst>
                <a:ext uri="{FF2B5EF4-FFF2-40B4-BE49-F238E27FC236}">
                  <a16:creationId xmlns:a16="http://schemas.microsoft.com/office/drawing/2014/main" id="{9D2ADBFD-789B-40C7-9B3F-4B909E69498A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18;p19">
              <a:extLst>
                <a:ext uri="{FF2B5EF4-FFF2-40B4-BE49-F238E27FC236}">
                  <a16:creationId xmlns:a16="http://schemas.microsoft.com/office/drawing/2014/main" id="{F106B97D-229B-49C1-ADDE-4FDD69247771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19;p19">
              <a:extLst>
                <a:ext uri="{FF2B5EF4-FFF2-40B4-BE49-F238E27FC236}">
                  <a16:creationId xmlns:a16="http://schemas.microsoft.com/office/drawing/2014/main" id="{2ABBD2CF-2614-4BFE-AA86-369CB2227C5A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20;p19">
              <a:extLst>
                <a:ext uri="{FF2B5EF4-FFF2-40B4-BE49-F238E27FC236}">
                  <a16:creationId xmlns:a16="http://schemas.microsoft.com/office/drawing/2014/main" id="{B6F0A1AB-091D-4C68-85AA-16ED99BB75CB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21;p19">
              <a:extLst>
                <a:ext uri="{FF2B5EF4-FFF2-40B4-BE49-F238E27FC236}">
                  <a16:creationId xmlns:a16="http://schemas.microsoft.com/office/drawing/2014/main" id="{06257840-783E-47C0-B0BB-64998C7F2166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22;p19">
              <a:extLst>
                <a:ext uri="{FF2B5EF4-FFF2-40B4-BE49-F238E27FC236}">
                  <a16:creationId xmlns:a16="http://schemas.microsoft.com/office/drawing/2014/main" id="{25F5D947-A36B-4AFC-A309-55272C1BF0C3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23;p19">
              <a:extLst>
                <a:ext uri="{FF2B5EF4-FFF2-40B4-BE49-F238E27FC236}">
                  <a16:creationId xmlns:a16="http://schemas.microsoft.com/office/drawing/2014/main" id="{A284D25F-4336-41E6-8E82-1288D4FD5D68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24;p19">
              <a:extLst>
                <a:ext uri="{FF2B5EF4-FFF2-40B4-BE49-F238E27FC236}">
                  <a16:creationId xmlns:a16="http://schemas.microsoft.com/office/drawing/2014/main" id="{765C31EE-BC9B-407F-BD51-47ACCC11AEDA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25;p19">
              <a:extLst>
                <a:ext uri="{FF2B5EF4-FFF2-40B4-BE49-F238E27FC236}">
                  <a16:creationId xmlns:a16="http://schemas.microsoft.com/office/drawing/2014/main" id="{8CC4EBD7-DA3C-46C2-B06E-41C53DAD5556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26;p19">
              <a:extLst>
                <a:ext uri="{FF2B5EF4-FFF2-40B4-BE49-F238E27FC236}">
                  <a16:creationId xmlns:a16="http://schemas.microsoft.com/office/drawing/2014/main" id="{7B4FD882-006F-49BA-93EB-6C628E2F8C79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27;p19">
              <a:extLst>
                <a:ext uri="{FF2B5EF4-FFF2-40B4-BE49-F238E27FC236}">
                  <a16:creationId xmlns:a16="http://schemas.microsoft.com/office/drawing/2014/main" id="{3A9B0881-8AA2-4D24-925A-DCBF8B4349A1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28;p19">
              <a:extLst>
                <a:ext uri="{FF2B5EF4-FFF2-40B4-BE49-F238E27FC236}">
                  <a16:creationId xmlns:a16="http://schemas.microsoft.com/office/drawing/2014/main" id="{54DB86AD-A9B9-4C0D-B9DD-BB7C06605A35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29;p19">
              <a:extLst>
                <a:ext uri="{FF2B5EF4-FFF2-40B4-BE49-F238E27FC236}">
                  <a16:creationId xmlns:a16="http://schemas.microsoft.com/office/drawing/2014/main" id="{E6555957-2C8C-428F-BDD4-87EEC932554D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30;p19">
              <a:extLst>
                <a:ext uri="{FF2B5EF4-FFF2-40B4-BE49-F238E27FC236}">
                  <a16:creationId xmlns:a16="http://schemas.microsoft.com/office/drawing/2014/main" id="{76DBED84-2247-44AC-9FBD-652DB3DE64C4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31;p19">
              <a:extLst>
                <a:ext uri="{FF2B5EF4-FFF2-40B4-BE49-F238E27FC236}">
                  <a16:creationId xmlns:a16="http://schemas.microsoft.com/office/drawing/2014/main" id="{A86841C2-8959-488F-AC47-75779D6EB420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32;p19">
              <a:extLst>
                <a:ext uri="{FF2B5EF4-FFF2-40B4-BE49-F238E27FC236}">
                  <a16:creationId xmlns:a16="http://schemas.microsoft.com/office/drawing/2014/main" id="{40F597B1-D2B4-4732-BA0D-F72DF819EE3B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33;p19">
              <a:extLst>
                <a:ext uri="{FF2B5EF4-FFF2-40B4-BE49-F238E27FC236}">
                  <a16:creationId xmlns:a16="http://schemas.microsoft.com/office/drawing/2014/main" id="{E71A4B0E-F60E-4084-A318-79E758D8B778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34;p19">
              <a:extLst>
                <a:ext uri="{FF2B5EF4-FFF2-40B4-BE49-F238E27FC236}">
                  <a16:creationId xmlns:a16="http://schemas.microsoft.com/office/drawing/2014/main" id="{36C12F16-79EF-4189-BA6B-339CDCEA3A70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35;p19">
              <a:extLst>
                <a:ext uri="{FF2B5EF4-FFF2-40B4-BE49-F238E27FC236}">
                  <a16:creationId xmlns:a16="http://schemas.microsoft.com/office/drawing/2014/main" id="{0017DD5B-3387-41D4-95B3-B8E6ADC14F99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336;p19">
              <a:extLst>
                <a:ext uri="{FF2B5EF4-FFF2-40B4-BE49-F238E27FC236}">
                  <a16:creationId xmlns:a16="http://schemas.microsoft.com/office/drawing/2014/main" id="{6D17DB43-1370-44E1-BB62-14863714A678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337;p19">
              <a:extLst>
                <a:ext uri="{FF2B5EF4-FFF2-40B4-BE49-F238E27FC236}">
                  <a16:creationId xmlns:a16="http://schemas.microsoft.com/office/drawing/2014/main" id="{6E0EA3FA-605C-42CA-ADFA-D0FD204AF298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338;p19">
              <a:extLst>
                <a:ext uri="{FF2B5EF4-FFF2-40B4-BE49-F238E27FC236}">
                  <a16:creationId xmlns:a16="http://schemas.microsoft.com/office/drawing/2014/main" id="{CCB5C9BA-C052-4CB4-977E-C4E1B4CA5665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339;p19">
              <a:extLst>
                <a:ext uri="{FF2B5EF4-FFF2-40B4-BE49-F238E27FC236}">
                  <a16:creationId xmlns:a16="http://schemas.microsoft.com/office/drawing/2014/main" id="{B25E52F0-BC74-405C-A63B-C84A162044F3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340;p19">
              <a:extLst>
                <a:ext uri="{FF2B5EF4-FFF2-40B4-BE49-F238E27FC236}">
                  <a16:creationId xmlns:a16="http://schemas.microsoft.com/office/drawing/2014/main" id="{3233D9F9-054D-4C2B-9881-092239102133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341;p19">
              <a:extLst>
                <a:ext uri="{FF2B5EF4-FFF2-40B4-BE49-F238E27FC236}">
                  <a16:creationId xmlns:a16="http://schemas.microsoft.com/office/drawing/2014/main" id="{DD34D131-0837-4B90-9CF1-A49F8174BA7D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342;p19">
              <a:extLst>
                <a:ext uri="{FF2B5EF4-FFF2-40B4-BE49-F238E27FC236}">
                  <a16:creationId xmlns:a16="http://schemas.microsoft.com/office/drawing/2014/main" id="{9B74E0DB-E3A5-4C16-A24B-9D9C74BB527F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343;p19">
              <a:extLst>
                <a:ext uri="{FF2B5EF4-FFF2-40B4-BE49-F238E27FC236}">
                  <a16:creationId xmlns:a16="http://schemas.microsoft.com/office/drawing/2014/main" id="{FDE9FE51-18F3-44B2-91A7-688008059BF4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344;p19">
              <a:extLst>
                <a:ext uri="{FF2B5EF4-FFF2-40B4-BE49-F238E27FC236}">
                  <a16:creationId xmlns:a16="http://schemas.microsoft.com/office/drawing/2014/main" id="{4EFBE382-C8DC-4D75-A861-3E0F6BADBB1A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345;p19">
              <a:extLst>
                <a:ext uri="{FF2B5EF4-FFF2-40B4-BE49-F238E27FC236}">
                  <a16:creationId xmlns:a16="http://schemas.microsoft.com/office/drawing/2014/main" id="{968825F7-5E1A-49A8-8852-6C8351508FB0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346;p19">
              <a:extLst>
                <a:ext uri="{FF2B5EF4-FFF2-40B4-BE49-F238E27FC236}">
                  <a16:creationId xmlns:a16="http://schemas.microsoft.com/office/drawing/2014/main" id="{55448767-0908-4C94-8B9D-085E2286589A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347;p19">
              <a:extLst>
                <a:ext uri="{FF2B5EF4-FFF2-40B4-BE49-F238E27FC236}">
                  <a16:creationId xmlns:a16="http://schemas.microsoft.com/office/drawing/2014/main" id="{BA0D24A1-9062-46DD-B27A-502586A1D967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294;p19">
            <a:extLst>
              <a:ext uri="{FF2B5EF4-FFF2-40B4-BE49-F238E27FC236}">
                <a16:creationId xmlns:a16="http://schemas.microsoft.com/office/drawing/2014/main" id="{313ADE5E-77CB-4097-8480-E984B68C27FB}"/>
              </a:ext>
            </a:extLst>
          </p:cNvPr>
          <p:cNvGrpSpPr/>
          <p:nvPr/>
        </p:nvGrpSpPr>
        <p:grpSpPr>
          <a:xfrm>
            <a:off x="2409297" y="4016287"/>
            <a:ext cx="787148" cy="843546"/>
            <a:chOff x="2025400" y="1576450"/>
            <a:chExt cx="1186000" cy="1270975"/>
          </a:xfrm>
        </p:grpSpPr>
        <p:sp>
          <p:nvSpPr>
            <p:cNvPr id="643" name="Google Shape;295;p19">
              <a:extLst>
                <a:ext uri="{FF2B5EF4-FFF2-40B4-BE49-F238E27FC236}">
                  <a16:creationId xmlns:a16="http://schemas.microsoft.com/office/drawing/2014/main" id="{20B8F7BC-AAF5-4160-9957-F5F0EFA3446B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296;p19">
              <a:extLst>
                <a:ext uri="{FF2B5EF4-FFF2-40B4-BE49-F238E27FC236}">
                  <a16:creationId xmlns:a16="http://schemas.microsoft.com/office/drawing/2014/main" id="{162D5B92-F21D-42DC-8810-7506ED3E4BFF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297;p19">
              <a:extLst>
                <a:ext uri="{FF2B5EF4-FFF2-40B4-BE49-F238E27FC236}">
                  <a16:creationId xmlns:a16="http://schemas.microsoft.com/office/drawing/2014/main" id="{96214082-0450-4D5B-BF43-3A2A0E4CB30F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298;p19">
              <a:extLst>
                <a:ext uri="{FF2B5EF4-FFF2-40B4-BE49-F238E27FC236}">
                  <a16:creationId xmlns:a16="http://schemas.microsoft.com/office/drawing/2014/main" id="{13CB5BBE-80FE-405D-BE09-769CD2E006A3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299;p19">
              <a:extLst>
                <a:ext uri="{FF2B5EF4-FFF2-40B4-BE49-F238E27FC236}">
                  <a16:creationId xmlns:a16="http://schemas.microsoft.com/office/drawing/2014/main" id="{7B3EC495-3CB0-41A6-B8AF-B509DEE2E559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300;p19">
              <a:extLst>
                <a:ext uri="{FF2B5EF4-FFF2-40B4-BE49-F238E27FC236}">
                  <a16:creationId xmlns:a16="http://schemas.microsoft.com/office/drawing/2014/main" id="{D5F0CA6A-23E3-41C2-AEBE-2E798F68DDD2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301;p19">
              <a:extLst>
                <a:ext uri="{FF2B5EF4-FFF2-40B4-BE49-F238E27FC236}">
                  <a16:creationId xmlns:a16="http://schemas.microsoft.com/office/drawing/2014/main" id="{1B892362-8298-4DCF-9CFB-19F906083237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302;p19">
              <a:extLst>
                <a:ext uri="{FF2B5EF4-FFF2-40B4-BE49-F238E27FC236}">
                  <a16:creationId xmlns:a16="http://schemas.microsoft.com/office/drawing/2014/main" id="{A098452D-C6B4-4BAA-8BD6-AC949487D5EF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303;p19">
              <a:extLst>
                <a:ext uri="{FF2B5EF4-FFF2-40B4-BE49-F238E27FC236}">
                  <a16:creationId xmlns:a16="http://schemas.microsoft.com/office/drawing/2014/main" id="{0D6B5A36-ED57-474E-88AF-68E61D52D4F4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304;p19">
              <a:extLst>
                <a:ext uri="{FF2B5EF4-FFF2-40B4-BE49-F238E27FC236}">
                  <a16:creationId xmlns:a16="http://schemas.microsoft.com/office/drawing/2014/main" id="{F1912516-FE09-494E-9CE7-5A55DEFC8E93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305;p19">
              <a:extLst>
                <a:ext uri="{FF2B5EF4-FFF2-40B4-BE49-F238E27FC236}">
                  <a16:creationId xmlns:a16="http://schemas.microsoft.com/office/drawing/2014/main" id="{A51A47AC-ED3B-4FD9-9A10-C489AEB86F75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306;p19">
              <a:extLst>
                <a:ext uri="{FF2B5EF4-FFF2-40B4-BE49-F238E27FC236}">
                  <a16:creationId xmlns:a16="http://schemas.microsoft.com/office/drawing/2014/main" id="{A7E40ADC-68A6-4907-BF5C-60C4064DCA8D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307;p19">
              <a:extLst>
                <a:ext uri="{FF2B5EF4-FFF2-40B4-BE49-F238E27FC236}">
                  <a16:creationId xmlns:a16="http://schemas.microsoft.com/office/drawing/2014/main" id="{59D6CC82-369F-41A6-9AFB-73274FFBF4F7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308;p19">
              <a:extLst>
                <a:ext uri="{FF2B5EF4-FFF2-40B4-BE49-F238E27FC236}">
                  <a16:creationId xmlns:a16="http://schemas.microsoft.com/office/drawing/2014/main" id="{3A6814EF-058F-40F9-B9F7-E3A532C6B32E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309;p19">
              <a:extLst>
                <a:ext uri="{FF2B5EF4-FFF2-40B4-BE49-F238E27FC236}">
                  <a16:creationId xmlns:a16="http://schemas.microsoft.com/office/drawing/2014/main" id="{8A962EF5-2D45-4777-9A43-6A4D0DC2BB03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310;p19">
              <a:extLst>
                <a:ext uri="{FF2B5EF4-FFF2-40B4-BE49-F238E27FC236}">
                  <a16:creationId xmlns:a16="http://schemas.microsoft.com/office/drawing/2014/main" id="{2AB9D86C-88EF-4DA6-AC13-69ED1E416342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311;p19">
              <a:extLst>
                <a:ext uri="{FF2B5EF4-FFF2-40B4-BE49-F238E27FC236}">
                  <a16:creationId xmlns:a16="http://schemas.microsoft.com/office/drawing/2014/main" id="{F14BA25E-6588-4AF4-AC54-416629FF7823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312;p19">
              <a:extLst>
                <a:ext uri="{FF2B5EF4-FFF2-40B4-BE49-F238E27FC236}">
                  <a16:creationId xmlns:a16="http://schemas.microsoft.com/office/drawing/2014/main" id="{F612E673-E5D6-444B-9F2B-D82E0D5F08F7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313;p19">
              <a:extLst>
                <a:ext uri="{FF2B5EF4-FFF2-40B4-BE49-F238E27FC236}">
                  <a16:creationId xmlns:a16="http://schemas.microsoft.com/office/drawing/2014/main" id="{E79E21D1-C133-4551-9B09-5602F3A51CDD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314;p19">
              <a:extLst>
                <a:ext uri="{FF2B5EF4-FFF2-40B4-BE49-F238E27FC236}">
                  <a16:creationId xmlns:a16="http://schemas.microsoft.com/office/drawing/2014/main" id="{4453115C-A14A-4C82-90E2-55310CF48358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315;p19">
              <a:extLst>
                <a:ext uri="{FF2B5EF4-FFF2-40B4-BE49-F238E27FC236}">
                  <a16:creationId xmlns:a16="http://schemas.microsoft.com/office/drawing/2014/main" id="{AB57BC5F-A24A-4622-8DD9-A2855FDFA80B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316;p19">
              <a:extLst>
                <a:ext uri="{FF2B5EF4-FFF2-40B4-BE49-F238E27FC236}">
                  <a16:creationId xmlns:a16="http://schemas.microsoft.com/office/drawing/2014/main" id="{97A51A17-03DE-431A-9787-CFF0A4281B1E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317;p19">
              <a:extLst>
                <a:ext uri="{FF2B5EF4-FFF2-40B4-BE49-F238E27FC236}">
                  <a16:creationId xmlns:a16="http://schemas.microsoft.com/office/drawing/2014/main" id="{5B4FC568-B747-4A97-89E9-058D1E18A38E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318;p19">
              <a:extLst>
                <a:ext uri="{FF2B5EF4-FFF2-40B4-BE49-F238E27FC236}">
                  <a16:creationId xmlns:a16="http://schemas.microsoft.com/office/drawing/2014/main" id="{17A36BCC-D618-47AA-B563-2268F7FB20E8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319;p19">
              <a:extLst>
                <a:ext uri="{FF2B5EF4-FFF2-40B4-BE49-F238E27FC236}">
                  <a16:creationId xmlns:a16="http://schemas.microsoft.com/office/drawing/2014/main" id="{1B9C5A80-7A81-4FA7-8DC9-044A7280BBD0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320;p19">
              <a:extLst>
                <a:ext uri="{FF2B5EF4-FFF2-40B4-BE49-F238E27FC236}">
                  <a16:creationId xmlns:a16="http://schemas.microsoft.com/office/drawing/2014/main" id="{0E7CD183-3371-4CB9-96F1-A270C76DEDCA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321;p19">
              <a:extLst>
                <a:ext uri="{FF2B5EF4-FFF2-40B4-BE49-F238E27FC236}">
                  <a16:creationId xmlns:a16="http://schemas.microsoft.com/office/drawing/2014/main" id="{7FAD8985-0E81-44A7-9ADC-94B11CD03B7A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322;p19">
              <a:extLst>
                <a:ext uri="{FF2B5EF4-FFF2-40B4-BE49-F238E27FC236}">
                  <a16:creationId xmlns:a16="http://schemas.microsoft.com/office/drawing/2014/main" id="{7B48A470-C78D-43E3-815F-0B04EBED0692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323;p19">
              <a:extLst>
                <a:ext uri="{FF2B5EF4-FFF2-40B4-BE49-F238E27FC236}">
                  <a16:creationId xmlns:a16="http://schemas.microsoft.com/office/drawing/2014/main" id="{CE9AA86F-48C0-4282-83D8-D39DBF0353C1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324;p19">
              <a:extLst>
                <a:ext uri="{FF2B5EF4-FFF2-40B4-BE49-F238E27FC236}">
                  <a16:creationId xmlns:a16="http://schemas.microsoft.com/office/drawing/2014/main" id="{87506898-D283-4C1D-9F5C-B6EB4B024D3C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325;p19">
              <a:extLst>
                <a:ext uri="{FF2B5EF4-FFF2-40B4-BE49-F238E27FC236}">
                  <a16:creationId xmlns:a16="http://schemas.microsoft.com/office/drawing/2014/main" id="{8A3C038D-F9E3-480C-91F5-8CA0289A2E1F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326;p19">
              <a:extLst>
                <a:ext uri="{FF2B5EF4-FFF2-40B4-BE49-F238E27FC236}">
                  <a16:creationId xmlns:a16="http://schemas.microsoft.com/office/drawing/2014/main" id="{D3943C68-B001-43F3-87A5-74827F87734A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327;p19">
              <a:extLst>
                <a:ext uri="{FF2B5EF4-FFF2-40B4-BE49-F238E27FC236}">
                  <a16:creationId xmlns:a16="http://schemas.microsoft.com/office/drawing/2014/main" id="{BDF3D0C0-6724-4073-B595-5EE26F12B6D8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328;p19">
              <a:extLst>
                <a:ext uri="{FF2B5EF4-FFF2-40B4-BE49-F238E27FC236}">
                  <a16:creationId xmlns:a16="http://schemas.microsoft.com/office/drawing/2014/main" id="{CC75BF08-F6C1-4D20-A20E-C334FFAC67C8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329;p19">
              <a:extLst>
                <a:ext uri="{FF2B5EF4-FFF2-40B4-BE49-F238E27FC236}">
                  <a16:creationId xmlns:a16="http://schemas.microsoft.com/office/drawing/2014/main" id="{CE1067DE-96BD-4194-8A53-5CD09EA1C6C7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330;p19">
              <a:extLst>
                <a:ext uri="{FF2B5EF4-FFF2-40B4-BE49-F238E27FC236}">
                  <a16:creationId xmlns:a16="http://schemas.microsoft.com/office/drawing/2014/main" id="{6454FECF-A0BF-46D8-A0A6-500D61E2843A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331;p19">
              <a:extLst>
                <a:ext uri="{FF2B5EF4-FFF2-40B4-BE49-F238E27FC236}">
                  <a16:creationId xmlns:a16="http://schemas.microsoft.com/office/drawing/2014/main" id="{3EA1BC2E-A59A-4F9D-93E9-AEF6E7FF51FC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332;p19">
              <a:extLst>
                <a:ext uri="{FF2B5EF4-FFF2-40B4-BE49-F238E27FC236}">
                  <a16:creationId xmlns:a16="http://schemas.microsoft.com/office/drawing/2014/main" id="{4100EA2E-FBDF-44E7-8697-1F51A960B904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333;p19">
              <a:extLst>
                <a:ext uri="{FF2B5EF4-FFF2-40B4-BE49-F238E27FC236}">
                  <a16:creationId xmlns:a16="http://schemas.microsoft.com/office/drawing/2014/main" id="{D25EB328-E44F-4DBB-88AA-DE1241B6266F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334;p19">
              <a:extLst>
                <a:ext uri="{FF2B5EF4-FFF2-40B4-BE49-F238E27FC236}">
                  <a16:creationId xmlns:a16="http://schemas.microsoft.com/office/drawing/2014/main" id="{B1B3C044-9C43-4D66-9A72-BF7900866AB7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335;p19">
              <a:extLst>
                <a:ext uri="{FF2B5EF4-FFF2-40B4-BE49-F238E27FC236}">
                  <a16:creationId xmlns:a16="http://schemas.microsoft.com/office/drawing/2014/main" id="{7C608E9B-8902-4ABC-8FBA-75121DB12C98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336;p19">
              <a:extLst>
                <a:ext uri="{FF2B5EF4-FFF2-40B4-BE49-F238E27FC236}">
                  <a16:creationId xmlns:a16="http://schemas.microsoft.com/office/drawing/2014/main" id="{33696C45-2365-4F8A-8B10-F536D4263AC0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337;p19">
              <a:extLst>
                <a:ext uri="{FF2B5EF4-FFF2-40B4-BE49-F238E27FC236}">
                  <a16:creationId xmlns:a16="http://schemas.microsoft.com/office/drawing/2014/main" id="{5D208A5A-8374-4544-B5E1-77DACDA6D7CF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338;p19">
              <a:extLst>
                <a:ext uri="{FF2B5EF4-FFF2-40B4-BE49-F238E27FC236}">
                  <a16:creationId xmlns:a16="http://schemas.microsoft.com/office/drawing/2014/main" id="{B6F9AD0C-E064-48F8-8602-E4DF681F79EE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339;p19">
              <a:extLst>
                <a:ext uri="{FF2B5EF4-FFF2-40B4-BE49-F238E27FC236}">
                  <a16:creationId xmlns:a16="http://schemas.microsoft.com/office/drawing/2014/main" id="{7E131D8D-2E03-4CCB-9CB2-B4F006ED0F98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340;p19">
              <a:extLst>
                <a:ext uri="{FF2B5EF4-FFF2-40B4-BE49-F238E27FC236}">
                  <a16:creationId xmlns:a16="http://schemas.microsoft.com/office/drawing/2014/main" id="{7240BF5A-BB9C-4D85-9DC4-ED61708588FA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341;p19">
              <a:extLst>
                <a:ext uri="{FF2B5EF4-FFF2-40B4-BE49-F238E27FC236}">
                  <a16:creationId xmlns:a16="http://schemas.microsoft.com/office/drawing/2014/main" id="{2C399666-1885-4736-9DF8-6A0543623715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342;p19">
              <a:extLst>
                <a:ext uri="{FF2B5EF4-FFF2-40B4-BE49-F238E27FC236}">
                  <a16:creationId xmlns:a16="http://schemas.microsoft.com/office/drawing/2014/main" id="{531764C7-B9DD-4294-B81A-4BBD34DE56B7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343;p19">
              <a:extLst>
                <a:ext uri="{FF2B5EF4-FFF2-40B4-BE49-F238E27FC236}">
                  <a16:creationId xmlns:a16="http://schemas.microsoft.com/office/drawing/2014/main" id="{685E7800-81FD-4F98-AA11-9EC08E16102D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344;p19">
              <a:extLst>
                <a:ext uri="{FF2B5EF4-FFF2-40B4-BE49-F238E27FC236}">
                  <a16:creationId xmlns:a16="http://schemas.microsoft.com/office/drawing/2014/main" id="{53F727A6-3368-412B-935F-9B21A6EE0C72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345;p19">
              <a:extLst>
                <a:ext uri="{FF2B5EF4-FFF2-40B4-BE49-F238E27FC236}">
                  <a16:creationId xmlns:a16="http://schemas.microsoft.com/office/drawing/2014/main" id="{E5EA5C7F-2168-43B1-B154-CC97137D63FC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346;p19">
              <a:extLst>
                <a:ext uri="{FF2B5EF4-FFF2-40B4-BE49-F238E27FC236}">
                  <a16:creationId xmlns:a16="http://schemas.microsoft.com/office/drawing/2014/main" id="{0092ED56-7ED4-461F-94A6-AFB8FF3EDBE5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347;p19">
              <a:extLst>
                <a:ext uri="{FF2B5EF4-FFF2-40B4-BE49-F238E27FC236}">
                  <a16:creationId xmlns:a16="http://schemas.microsoft.com/office/drawing/2014/main" id="{8E6DE7ED-39E5-4BA4-A4C1-2B3A4272185B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294;p19">
            <a:extLst>
              <a:ext uri="{FF2B5EF4-FFF2-40B4-BE49-F238E27FC236}">
                <a16:creationId xmlns:a16="http://schemas.microsoft.com/office/drawing/2014/main" id="{A1026460-2A79-4FF5-A7B2-9EBCC6D9171F}"/>
              </a:ext>
            </a:extLst>
          </p:cNvPr>
          <p:cNvGrpSpPr/>
          <p:nvPr/>
        </p:nvGrpSpPr>
        <p:grpSpPr>
          <a:xfrm>
            <a:off x="1025253" y="4014664"/>
            <a:ext cx="787148" cy="843546"/>
            <a:chOff x="2025400" y="1576450"/>
            <a:chExt cx="1186000" cy="1270975"/>
          </a:xfrm>
        </p:grpSpPr>
        <p:sp>
          <p:nvSpPr>
            <p:cNvPr id="697" name="Google Shape;295;p19">
              <a:extLst>
                <a:ext uri="{FF2B5EF4-FFF2-40B4-BE49-F238E27FC236}">
                  <a16:creationId xmlns:a16="http://schemas.microsoft.com/office/drawing/2014/main" id="{E9760E5B-9B0E-4174-B26F-E0F3AD7B8F27}"/>
                </a:ext>
              </a:extLst>
            </p:cNvPr>
            <p:cNvSpPr/>
            <p:nvPr/>
          </p:nvSpPr>
          <p:spPr>
            <a:xfrm>
              <a:off x="2882650" y="2387200"/>
              <a:ext cx="328750" cy="460225"/>
            </a:xfrm>
            <a:custGeom>
              <a:avLst/>
              <a:gdLst/>
              <a:ahLst/>
              <a:cxnLst/>
              <a:rect l="l" t="t" r="r" b="b"/>
              <a:pathLst>
                <a:path w="13150" h="18409" extrusionOk="0">
                  <a:moveTo>
                    <a:pt x="1" y="0"/>
                  </a:moveTo>
                  <a:lnTo>
                    <a:pt x="1" y="18408"/>
                  </a:lnTo>
                  <a:lnTo>
                    <a:pt x="12266" y="18408"/>
                  </a:lnTo>
                  <a:cubicBezTo>
                    <a:pt x="12755" y="18408"/>
                    <a:pt x="13149" y="18014"/>
                    <a:pt x="13149" y="17525"/>
                  </a:cubicBezTo>
                  <a:lnTo>
                    <a:pt x="13149" y="442"/>
                  </a:lnTo>
                  <a:lnTo>
                    <a:pt x="12745" y="0"/>
                  </a:lnTo>
                  <a:lnTo>
                    <a:pt x="2161" y="0"/>
                  </a:lnTo>
                  <a:lnTo>
                    <a:pt x="1757" y="442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296;p19">
              <a:extLst>
                <a:ext uri="{FF2B5EF4-FFF2-40B4-BE49-F238E27FC236}">
                  <a16:creationId xmlns:a16="http://schemas.microsoft.com/office/drawing/2014/main" id="{FD17E7FB-E11F-467A-960E-ECE73DACA747}"/>
                </a:ext>
              </a:extLst>
            </p:cNvPr>
            <p:cNvSpPr/>
            <p:nvPr/>
          </p:nvSpPr>
          <p:spPr>
            <a:xfrm>
              <a:off x="2463775" y="1850925"/>
              <a:ext cx="43700" cy="174700"/>
            </a:xfrm>
            <a:custGeom>
              <a:avLst/>
              <a:gdLst/>
              <a:ahLst/>
              <a:cxnLst/>
              <a:rect l="l" t="t" r="r" b="b"/>
              <a:pathLst>
                <a:path w="1748" h="6988" extrusionOk="0">
                  <a:moveTo>
                    <a:pt x="874" y="0"/>
                  </a:moveTo>
                  <a:cubicBezTo>
                    <a:pt x="404" y="0"/>
                    <a:pt x="19" y="376"/>
                    <a:pt x="0" y="845"/>
                  </a:cubicBezTo>
                  <a:lnTo>
                    <a:pt x="0" y="6105"/>
                  </a:lnTo>
                  <a:cubicBezTo>
                    <a:pt x="0" y="6593"/>
                    <a:pt x="395" y="6988"/>
                    <a:pt x="874" y="6988"/>
                  </a:cubicBezTo>
                  <a:cubicBezTo>
                    <a:pt x="1362" y="6978"/>
                    <a:pt x="1747" y="6593"/>
                    <a:pt x="1747" y="6105"/>
                  </a:cubicBezTo>
                  <a:lnTo>
                    <a:pt x="1747" y="845"/>
                  </a:lnTo>
                  <a:cubicBezTo>
                    <a:pt x="1738" y="37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297;p19">
              <a:extLst>
                <a:ext uri="{FF2B5EF4-FFF2-40B4-BE49-F238E27FC236}">
                  <a16:creationId xmlns:a16="http://schemas.microsoft.com/office/drawing/2014/main" id="{D5EA1AE0-8592-4853-AA5A-277F2051BB7D}"/>
                </a:ext>
              </a:extLst>
            </p:cNvPr>
            <p:cNvSpPr/>
            <p:nvPr/>
          </p:nvSpPr>
          <p:spPr>
            <a:xfrm>
              <a:off x="2375025" y="2002600"/>
              <a:ext cx="221200" cy="110600"/>
            </a:xfrm>
            <a:custGeom>
              <a:avLst/>
              <a:gdLst/>
              <a:ahLst/>
              <a:cxnLst/>
              <a:rect l="l" t="t" r="r" b="b"/>
              <a:pathLst>
                <a:path w="8848" h="4424" extrusionOk="0">
                  <a:moveTo>
                    <a:pt x="4424" y="0"/>
                  </a:moveTo>
                  <a:cubicBezTo>
                    <a:pt x="1982" y="0"/>
                    <a:pt x="0" y="1982"/>
                    <a:pt x="0" y="4424"/>
                  </a:cubicBezTo>
                  <a:lnTo>
                    <a:pt x="8847" y="4424"/>
                  </a:lnTo>
                  <a:cubicBezTo>
                    <a:pt x="8847" y="1982"/>
                    <a:pt x="6866" y="0"/>
                    <a:pt x="4424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298;p19">
              <a:extLst>
                <a:ext uri="{FF2B5EF4-FFF2-40B4-BE49-F238E27FC236}">
                  <a16:creationId xmlns:a16="http://schemas.microsoft.com/office/drawing/2014/main" id="{250AE356-1695-4AA4-98F2-AA2EAE7C5DC1}"/>
                </a:ext>
              </a:extLst>
            </p:cNvPr>
            <p:cNvSpPr/>
            <p:nvPr/>
          </p:nvSpPr>
          <p:spPr>
            <a:xfrm>
              <a:off x="2113225" y="2146050"/>
              <a:ext cx="153350" cy="131525"/>
            </a:xfrm>
            <a:custGeom>
              <a:avLst/>
              <a:gdLst/>
              <a:ahLst/>
              <a:cxnLst/>
              <a:rect l="l" t="t" r="r" b="b"/>
              <a:pathLst>
                <a:path w="6134" h="5261" extrusionOk="0">
                  <a:moveTo>
                    <a:pt x="874" y="1"/>
                  </a:moveTo>
                  <a:cubicBezTo>
                    <a:pt x="395" y="1"/>
                    <a:pt x="0" y="395"/>
                    <a:pt x="0" y="883"/>
                  </a:cubicBezTo>
                  <a:lnTo>
                    <a:pt x="0" y="5260"/>
                  </a:lnTo>
                  <a:lnTo>
                    <a:pt x="6133" y="5260"/>
                  </a:lnTo>
                  <a:lnTo>
                    <a:pt x="6133" y="883"/>
                  </a:lnTo>
                  <a:cubicBezTo>
                    <a:pt x="6133" y="395"/>
                    <a:pt x="5739" y="1"/>
                    <a:pt x="5260" y="1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299;p19">
              <a:extLst>
                <a:ext uri="{FF2B5EF4-FFF2-40B4-BE49-F238E27FC236}">
                  <a16:creationId xmlns:a16="http://schemas.microsoft.com/office/drawing/2014/main" id="{F8A68BC7-7160-47E3-8B3C-AFE3F5EACB9F}"/>
                </a:ext>
              </a:extLst>
            </p:cNvPr>
            <p:cNvSpPr/>
            <p:nvPr/>
          </p:nvSpPr>
          <p:spPr>
            <a:xfrm>
              <a:off x="2685425" y="1707925"/>
              <a:ext cx="175175" cy="240925"/>
            </a:xfrm>
            <a:custGeom>
              <a:avLst/>
              <a:gdLst/>
              <a:ahLst/>
              <a:cxnLst/>
              <a:rect l="l" t="t" r="r" b="b"/>
              <a:pathLst>
                <a:path w="7007" h="963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lnTo>
                    <a:pt x="0" y="8763"/>
                  </a:lnTo>
                  <a:cubicBezTo>
                    <a:pt x="0" y="9251"/>
                    <a:pt x="395" y="9636"/>
                    <a:pt x="874" y="9636"/>
                  </a:cubicBezTo>
                  <a:lnTo>
                    <a:pt x="6133" y="9636"/>
                  </a:lnTo>
                  <a:cubicBezTo>
                    <a:pt x="6622" y="9636"/>
                    <a:pt x="7007" y="9251"/>
                    <a:pt x="7007" y="8763"/>
                  </a:cubicBezTo>
                  <a:lnTo>
                    <a:pt x="7007" y="874"/>
                  </a:lnTo>
                  <a:cubicBezTo>
                    <a:pt x="7007" y="395"/>
                    <a:pt x="6622" y="0"/>
                    <a:pt x="613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300;p19">
              <a:extLst>
                <a:ext uri="{FF2B5EF4-FFF2-40B4-BE49-F238E27FC236}">
                  <a16:creationId xmlns:a16="http://schemas.microsoft.com/office/drawing/2014/main" id="{EAAD19D2-E3DD-4D64-9139-D421085319E1}"/>
                </a:ext>
              </a:extLst>
            </p:cNvPr>
            <p:cNvSpPr/>
            <p:nvPr/>
          </p:nvSpPr>
          <p:spPr>
            <a:xfrm>
              <a:off x="2663350" y="1927000"/>
              <a:ext cx="219325" cy="350575"/>
            </a:xfrm>
            <a:custGeom>
              <a:avLst/>
              <a:gdLst/>
              <a:ahLst/>
              <a:cxnLst/>
              <a:rect l="l" t="t" r="r" b="b"/>
              <a:pathLst>
                <a:path w="8773" h="14023" extrusionOk="0">
                  <a:moveTo>
                    <a:pt x="883" y="0"/>
                  </a:moveTo>
                  <a:cubicBezTo>
                    <a:pt x="395" y="0"/>
                    <a:pt x="0" y="395"/>
                    <a:pt x="10" y="873"/>
                  </a:cubicBezTo>
                  <a:lnTo>
                    <a:pt x="10" y="13149"/>
                  </a:lnTo>
                  <a:cubicBezTo>
                    <a:pt x="10" y="13628"/>
                    <a:pt x="395" y="14022"/>
                    <a:pt x="883" y="14022"/>
                  </a:cubicBezTo>
                  <a:lnTo>
                    <a:pt x="7890" y="14022"/>
                  </a:lnTo>
                  <a:cubicBezTo>
                    <a:pt x="8378" y="14022"/>
                    <a:pt x="8773" y="13628"/>
                    <a:pt x="8773" y="13149"/>
                  </a:cubicBezTo>
                  <a:lnTo>
                    <a:pt x="8773" y="873"/>
                  </a:lnTo>
                  <a:cubicBezTo>
                    <a:pt x="8773" y="395"/>
                    <a:pt x="8378" y="0"/>
                    <a:pt x="789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301;p19">
              <a:extLst>
                <a:ext uri="{FF2B5EF4-FFF2-40B4-BE49-F238E27FC236}">
                  <a16:creationId xmlns:a16="http://schemas.microsoft.com/office/drawing/2014/main" id="{54FC535C-FCA9-4E90-905D-63500AD8E21A}"/>
                </a:ext>
              </a:extLst>
            </p:cNvPr>
            <p:cNvSpPr/>
            <p:nvPr/>
          </p:nvSpPr>
          <p:spPr>
            <a:xfrm>
              <a:off x="2025400" y="2233875"/>
              <a:ext cx="416550" cy="613550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302;p19">
              <a:extLst>
                <a:ext uri="{FF2B5EF4-FFF2-40B4-BE49-F238E27FC236}">
                  <a16:creationId xmlns:a16="http://schemas.microsoft.com/office/drawing/2014/main" id="{C850D443-CB13-4AEB-903A-1162E92441A9}"/>
                </a:ext>
              </a:extLst>
            </p:cNvPr>
            <p:cNvSpPr/>
            <p:nvPr/>
          </p:nvSpPr>
          <p:spPr>
            <a:xfrm>
              <a:off x="2354125" y="2102375"/>
              <a:ext cx="263450" cy="745050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303;p19">
              <a:extLst>
                <a:ext uri="{FF2B5EF4-FFF2-40B4-BE49-F238E27FC236}">
                  <a16:creationId xmlns:a16="http://schemas.microsoft.com/office/drawing/2014/main" id="{A2BE75DB-84CB-4F65-83F6-361D9DA64258}"/>
                </a:ext>
              </a:extLst>
            </p:cNvPr>
            <p:cNvSpPr/>
            <p:nvPr/>
          </p:nvSpPr>
          <p:spPr>
            <a:xfrm>
              <a:off x="2619675" y="2233875"/>
              <a:ext cx="306900" cy="613550"/>
            </a:xfrm>
            <a:custGeom>
              <a:avLst/>
              <a:gdLst/>
              <a:ahLst/>
              <a:cxnLst/>
              <a:rect l="l" t="t" r="r" b="b"/>
              <a:pathLst>
                <a:path w="12276" h="24542" extrusionOk="0">
                  <a:moveTo>
                    <a:pt x="874" y="0"/>
                  </a:moveTo>
                  <a:cubicBezTo>
                    <a:pt x="395" y="0"/>
                    <a:pt x="1" y="385"/>
                    <a:pt x="1" y="874"/>
                  </a:cubicBezTo>
                  <a:lnTo>
                    <a:pt x="1" y="23658"/>
                  </a:lnTo>
                  <a:cubicBezTo>
                    <a:pt x="1" y="24147"/>
                    <a:pt x="395" y="24541"/>
                    <a:pt x="874" y="24541"/>
                  </a:cubicBezTo>
                  <a:lnTo>
                    <a:pt x="12276" y="24541"/>
                  </a:lnTo>
                  <a:lnTo>
                    <a:pt x="12276" y="874"/>
                  </a:lnTo>
                  <a:cubicBezTo>
                    <a:pt x="12276" y="385"/>
                    <a:pt x="11881" y="0"/>
                    <a:pt x="11393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304;p19">
              <a:extLst>
                <a:ext uri="{FF2B5EF4-FFF2-40B4-BE49-F238E27FC236}">
                  <a16:creationId xmlns:a16="http://schemas.microsoft.com/office/drawing/2014/main" id="{9103599B-5671-43F3-A3C0-38613385D476}"/>
                </a:ext>
              </a:extLst>
            </p:cNvPr>
            <p:cNvSpPr/>
            <p:nvPr/>
          </p:nvSpPr>
          <p:spPr>
            <a:xfrm>
              <a:off x="2672975" y="1610650"/>
              <a:ext cx="201000" cy="119125"/>
            </a:xfrm>
            <a:custGeom>
              <a:avLst/>
              <a:gdLst/>
              <a:ahLst/>
              <a:cxnLst/>
              <a:rect l="l" t="t" r="r" b="b"/>
              <a:pathLst>
                <a:path w="8040" h="4765" extrusionOk="0">
                  <a:moveTo>
                    <a:pt x="4125" y="1"/>
                  </a:moveTo>
                  <a:cubicBezTo>
                    <a:pt x="3882" y="1"/>
                    <a:pt x="3641" y="102"/>
                    <a:pt x="3466" y="304"/>
                  </a:cubicBezTo>
                  <a:lnTo>
                    <a:pt x="245" y="4042"/>
                  </a:lnTo>
                  <a:cubicBezTo>
                    <a:pt x="0" y="4323"/>
                    <a:pt x="198" y="4765"/>
                    <a:pt x="573" y="4765"/>
                  </a:cubicBezTo>
                  <a:lnTo>
                    <a:pt x="7467" y="4765"/>
                  </a:lnTo>
                  <a:cubicBezTo>
                    <a:pt x="7833" y="4765"/>
                    <a:pt x="8040" y="4342"/>
                    <a:pt x="7815" y="4051"/>
                  </a:cubicBezTo>
                  <a:lnTo>
                    <a:pt x="4809" y="332"/>
                  </a:lnTo>
                  <a:cubicBezTo>
                    <a:pt x="4632" y="111"/>
                    <a:pt x="4378" y="1"/>
                    <a:pt x="4125" y="1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305;p19">
              <a:extLst>
                <a:ext uri="{FF2B5EF4-FFF2-40B4-BE49-F238E27FC236}">
                  <a16:creationId xmlns:a16="http://schemas.microsoft.com/office/drawing/2014/main" id="{480D077A-D354-4028-B50B-38F6AD79C068}"/>
                </a:ext>
              </a:extLst>
            </p:cNvPr>
            <p:cNvSpPr/>
            <p:nvPr/>
          </p:nvSpPr>
          <p:spPr>
            <a:xfrm>
              <a:off x="2027050" y="1578475"/>
              <a:ext cx="414900" cy="260950"/>
            </a:xfrm>
            <a:custGeom>
              <a:avLst/>
              <a:gdLst/>
              <a:ahLst/>
              <a:cxnLst/>
              <a:rect l="l" t="t" r="r" b="b"/>
              <a:pathLst>
                <a:path w="16596" h="10438" extrusionOk="0">
                  <a:moveTo>
                    <a:pt x="8263" y="0"/>
                  </a:moveTo>
                  <a:cubicBezTo>
                    <a:pt x="6248" y="0"/>
                    <a:pt x="4541" y="1532"/>
                    <a:pt x="4339" y="3544"/>
                  </a:cubicBezTo>
                  <a:cubicBezTo>
                    <a:pt x="4048" y="3469"/>
                    <a:pt x="3748" y="3422"/>
                    <a:pt x="3447" y="3422"/>
                  </a:cubicBezTo>
                  <a:cubicBezTo>
                    <a:pt x="1531" y="3460"/>
                    <a:pt x="0" y="5019"/>
                    <a:pt x="0" y="6935"/>
                  </a:cubicBezTo>
                  <a:cubicBezTo>
                    <a:pt x="0" y="8841"/>
                    <a:pt x="1531" y="10400"/>
                    <a:pt x="3447" y="10438"/>
                  </a:cubicBezTo>
                  <a:lnTo>
                    <a:pt x="13525" y="10438"/>
                  </a:lnTo>
                  <a:cubicBezTo>
                    <a:pt x="15215" y="10438"/>
                    <a:pt x="16596" y="9067"/>
                    <a:pt x="16596" y="7367"/>
                  </a:cubicBezTo>
                  <a:cubicBezTo>
                    <a:pt x="16596" y="5682"/>
                    <a:pt x="15225" y="4305"/>
                    <a:pt x="13542" y="4305"/>
                  </a:cubicBezTo>
                  <a:cubicBezTo>
                    <a:pt x="13536" y="4305"/>
                    <a:pt x="13530" y="4305"/>
                    <a:pt x="13525" y="4305"/>
                  </a:cubicBezTo>
                  <a:cubicBezTo>
                    <a:pt x="13507" y="4305"/>
                    <a:pt x="13490" y="4304"/>
                    <a:pt x="13472" y="4304"/>
                  </a:cubicBezTo>
                  <a:cubicBezTo>
                    <a:pt x="13002" y="4304"/>
                    <a:pt x="12542" y="4426"/>
                    <a:pt x="12125" y="4643"/>
                  </a:cubicBezTo>
                  <a:cubicBezTo>
                    <a:pt x="12182" y="4390"/>
                    <a:pt x="12210" y="4127"/>
                    <a:pt x="12210" y="3864"/>
                  </a:cubicBezTo>
                  <a:cubicBezTo>
                    <a:pt x="12163" y="1779"/>
                    <a:pt x="10500" y="88"/>
                    <a:pt x="8425" y="4"/>
                  </a:cubicBezTo>
                  <a:cubicBezTo>
                    <a:pt x="8371" y="1"/>
                    <a:pt x="8317" y="0"/>
                    <a:pt x="8263" y="0"/>
                  </a:cubicBezTo>
                  <a:close/>
                </a:path>
              </a:pathLst>
            </a:custGeom>
            <a:solidFill>
              <a:srgbClr val="FFF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306;p19">
              <a:extLst>
                <a:ext uri="{FF2B5EF4-FFF2-40B4-BE49-F238E27FC236}">
                  <a16:creationId xmlns:a16="http://schemas.microsoft.com/office/drawing/2014/main" id="{8DB6A2A4-12CC-4C0F-844F-678D4B0E89F4}"/>
                </a:ext>
              </a:extLst>
            </p:cNvPr>
            <p:cNvSpPr/>
            <p:nvPr/>
          </p:nvSpPr>
          <p:spPr>
            <a:xfrm>
              <a:off x="3006150" y="1576450"/>
              <a:ext cx="205250" cy="197225"/>
            </a:xfrm>
            <a:custGeom>
              <a:avLst/>
              <a:gdLst/>
              <a:ahLst/>
              <a:cxnLst/>
              <a:rect l="l" t="t" r="r" b="b"/>
              <a:pathLst>
                <a:path w="8210" h="7889" extrusionOk="0">
                  <a:moveTo>
                    <a:pt x="4265" y="0"/>
                  </a:moveTo>
                  <a:cubicBezTo>
                    <a:pt x="2668" y="0"/>
                    <a:pt x="1231" y="958"/>
                    <a:pt x="611" y="2432"/>
                  </a:cubicBezTo>
                  <a:cubicBezTo>
                    <a:pt x="1" y="3907"/>
                    <a:pt x="339" y="5607"/>
                    <a:pt x="1475" y="6734"/>
                  </a:cubicBezTo>
                  <a:cubicBezTo>
                    <a:pt x="2229" y="7488"/>
                    <a:pt x="3235" y="7889"/>
                    <a:pt x="4260" y="7889"/>
                  </a:cubicBezTo>
                  <a:cubicBezTo>
                    <a:pt x="4768" y="7889"/>
                    <a:pt x="5279" y="7791"/>
                    <a:pt x="5767" y="7589"/>
                  </a:cubicBezTo>
                  <a:cubicBezTo>
                    <a:pt x="7242" y="6978"/>
                    <a:pt x="8209" y="5541"/>
                    <a:pt x="8209" y="3945"/>
                  </a:cubicBezTo>
                  <a:cubicBezTo>
                    <a:pt x="8209" y="1766"/>
                    <a:pt x="6444" y="0"/>
                    <a:pt x="4265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307;p19">
              <a:extLst>
                <a:ext uri="{FF2B5EF4-FFF2-40B4-BE49-F238E27FC236}">
                  <a16:creationId xmlns:a16="http://schemas.microsoft.com/office/drawing/2014/main" id="{6C592AC7-DC03-4E0C-846F-A617B7604F7B}"/>
                </a:ext>
              </a:extLst>
            </p:cNvPr>
            <p:cNvSpPr/>
            <p:nvPr/>
          </p:nvSpPr>
          <p:spPr>
            <a:xfrm>
              <a:off x="2419850" y="2168825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67"/>
                    <a:pt x="1" y="846"/>
                  </a:cubicBezTo>
                  <a:lnTo>
                    <a:pt x="1" y="2602"/>
                  </a:lnTo>
                  <a:cubicBezTo>
                    <a:pt x="1" y="3081"/>
                    <a:pt x="395" y="3476"/>
                    <a:pt x="884" y="3476"/>
                  </a:cubicBezTo>
                  <a:cubicBezTo>
                    <a:pt x="1363" y="3476"/>
                    <a:pt x="1757" y="3081"/>
                    <a:pt x="1757" y="2602"/>
                  </a:cubicBezTo>
                  <a:lnTo>
                    <a:pt x="1757" y="846"/>
                  </a:lnTo>
                  <a:cubicBezTo>
                    <a:pt x="1738" y="367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308;p19">
              <a:extLst>
                <a:ext uri="{FF2B5EF4-FFF2-40B4-BE49-F238E27FC236}">
                  <a16:creationId xmlns:a16="http://schemas.microsoft.com/office/drawing/2014/main" id="{AEF9A835-3BE5-4C95-9519-C5771A2747F7}"/>
                </a:ext>
              </a:extLst>
            </p:cNvPr>
            <p:cNvSpPr/>
            <p:nvPr/>
          </p:nvSpPr>
          <p:spPr>
            <a:xfrm>
              <a:off x="2507450" y="2168825"/>
              <a:ext cx="43925" cy="86900"/>
            </a:xfrm>
            <a:custGeom>
              <a:avLst/>
              <a:gdLst/>
              <a:ahLst/>
              <a:cxnLst/>
              <a:rect l="l" t="t" r="r" b="b"/>
              <a:pathLst>
                <a:path w="1757" h="3476" extrusionOk="0">
                  <a:moveTo>
                    <a:pt x="883" y="1"/>
                  </a:moveTo>
                  <a:cubicBezTo>
                    <a:pt x="413" y="1"/>
                    <a:pt x="19" y="367"/>
                    <a:pt x="10" y="846"/>
                  </a:cubicBezTo>
                  <a:lnTo>
                    <a:pt x="10" y="2602"/>
                  </a:lnTo>
                  <a:cubicBezTo>
                    <a:pt x="0" y="3081"/>
                    <a:pt x="395" y="3476"/>
                    <a:pt x="883" y="3476"/>
                  </a:cubicBezTo>
                  <a:cubicBezTo>
                    <a:pt x="1362" y="3476"/>
                    <a:pt x="1756" y="3081"/>
                    <a:pt x="1756" y="2602"/>
                  </a:cubicBezTo>
                  <a:lnTo>
                    <a:pt x="1756" y="846"/>
                  </a:lnTo>
                  <a:cubicBezTo>
                    <a:pt x="1738" y="367"/>
                    <a:pt x="1353" y="1"/>
                    <a:pt x="88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309;p19">
              <a:extLst>
                <a:ext uri="{FF2B5EF4-FFF2-40B4-BE49-F238E27FC236}">
                  <a16:creationId xmlns:a16="http://schemas.microsoft.com/office/drawing/2014/main" id="{4A766F43-1BBD-4446-916D-C37EB2EB0B16}"/>
                </a:ext>
              </a:extLst>
            </p:cNvPr>
            <p:cNvSpPr/>
            <p:nvPr/>
          </p:nvSpPr>
          <p:spPr>
            <a:xfrm>
              <a:off x="2419400" y="229867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0"/>
                  </a:moveTo>
                  <a:cubicBezTo>
                    <a:pt x="404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68"/>
                  </a:cubicBezTo>
                  <a:lnTo>
                    <a:pt x="1775" y="911"/>
                  </a:lnTo>
                  <a:cubicBezTo>
                    <a:pt x="1794" y="414"/>
                    <a:pt x="1390" y="0"/>
                    <a:pt x="902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310;p19">
              <a:extLst>
                <a:ext uri="{FF2B5EF4-FFF2-40B4-BE49-F238E27FC236}">
                  <a16:creationId xmlns:a16="http://schemas.microsoft.com/office/drawing/2014/main" id="{E266A928-1CF4-4C3B-AC19-BD658920A346}"/>
                </a:ext>
              </a:extLst>
            </p:cNvPr>
            <p:cNvSpPr/>
            <p:nvPr/>
          </p:nvSpPr>
          <p:spPr>
            <a:xfrm>
              <a:off x="2507200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311;p19">
              <a:extLst>
                <a:ext uri="{FF2B5EF4-FFF2-40B4-BE49-F238E27FC236}">
                  <a16:creationId xmlns:a16="http://schemas.microsoft.com/office/drawing/2014/main" id="{8DBA041D-9430-48CD-A6F8-35B6E1F72938}"/>
                </a:ext>
              </a:extLst>
            </p:cNvPr>
            <p:cNvSpPr/>
            <p:nvPr/>
          </p:nvSpPr>
          <p:spPr>
            <a:xfrm>
              <a:off x="2419850" y="2431800"/>
              <a:ext cx="43950" cy="86900"/>
            </a:xfrm>
            <a:custGeom>
              <a:avLst/>
              <a:gdLst/>
              <a:ahLst/>
              <a:cxnLst/>
              <a:rect l="l" t="t" r="r" b="b"/>
              <a:pathLst>
                <a:path w="1758" h="3476" extrusionOk="0">
                  <a:moveTo>
                    <a:pt x="88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66"/>
                    <a:pt x="884" y="3476"/>
                  </a:cubicBezTo>
                  <a:cubicBezTo>
                    <a:pt x="1363" y="3476"/>
                    <a:pt x="1757" y="3081"/>
                    <a:pt x="1757" y="2593"/>
                  </a:cubicBezTo>
                  <a:lnTo>
                    <a:pt x="1757" y="846"/>
                  </a:lnTo>
                  <a:cubicBezTo>
                    <a:pt x="1738" y="376"/>
                    <a:pt x="1353" y="1"/>
                    <a:pt x="88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312;p19">
              <a:extLst>
                <a:ext uri="{FF2B5EF4-FFF2-40B4-BE49-F238E27FC236}">
                  <a16:creationId xmlns:a16="http://schemas.microsoft.com/office/drawing/2014/main" id="{E964086A-69B0-428A-B1D9-C6ACE3A70C0E}"/>
                </a:ext>
              </a:extLst>
            </p:cNvPr>
            <p:cNvSpPr/>
            <p:nvPr/>
          </p:nvSpPr>
          <p:spPr>
            <a:xfrm>
              <a:off x="250767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86" y="3476"/>
                    <a:pt x="874" y="3476"/>
                  </a:cubicBezTo>
                  <a:cubicBezTo>
                    <a:pt x="1353" y="346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29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313;p19">
              <a:extLst>
                <a:ext uri="{FF2B5EF4-FFF2-40B4-BE49-F238E27FC236}">
                  <a16:creationId xmlns:a16="http://schemas.microsoft.com/office/drawing/2014/main" id="{F0B54F61-B410-456D-BF7B-C59C0C2BE680}"/>
                </a:ext>
              </a:extLst>
            </p:cNvPr>
            <p:cNvSpPr/>
            <p:nvPr/>
          </p:nvSpPr>
          <p:spPr>
            <a:xfrm>
              <a:off x="2419850" y="2563300"/>
              <a:ext cx="43950" cy="86875"/>
            </a:xfrm>
            <a:custGeom>
              <a:avLst/>
              <a:gdLst/>
              <a:ahLst/>
              <a:cxnLst/>
              <a:rect l="l" t="t" r="r" b="b"/>
              <a:pathLst>
                <a:path w="1758" h="3475" extrusionOk="0">
                  <a:moveTo>
                    <a:pt x="88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84" y="3475"/>
                  </a:cubicBezTo>
                  <a:cubicBezTo>
                    <a:pt x="1363" y="3475"/>
                    <a:pt x="1757" y="3081"/>
                    <a:pt x="1757" y="2592"/>
                  </a:cubicBezTo>
                  <a:lnTo>
                    <a:pt x="1757" y="845"/>
                  </a:lnTo>
                  <a:cubicBezTo>
                    <a:pt x="1738" y="366"/>
                    <a:pt x="1353" y="0"/>
                    <a:pt x="88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314;p19">
              <a:extLst>
                <a:ext uri="{FF2B5EF4-FFF2-40B4-BE49-F238E27FC236}">
                  <a16:creationId xmlns:a16="http://schemas.microsoft.com/office/drawing/2014/main" id="{728A03D8-1EE7-48C7-A1DA-400D95B837C2}"/>
                </a:ext>
              </a:extLst>
            </p:cNvPr>
            <p:cNvSpPr/>
            <p:nvPr/>
          </p:nvSpPr>
          <p:spPr>
            <a:xfrm>
              <a:off x="2507450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83" y="0"/>
                  </a:moveTo>
                  <a:cubicBezTo>
                    <a:pt x="413" y="0"/>
                    <a:pt x="19" y="366"/>
                    <a:pt x="10" y="845"/>
                  </a:cubicBezTo>
                  <a:lnTo>
                    <a:pt x="10" y="2592"/>
                  </a:lnTo>
                  <a:cubicBezTo>
                    <a:pt x="0" y="3081"/>
                    <a:pt x="395" y="3475"/>
                    <a:pt x="883" y="3475"/>
                  </a:cubicBezTo>
                  <a:cubicBezTo>
                    <a:pt x="1362" y="3475"/>
                    <a:pt x="1756" y="3081"/>
                    <a:pt x="1756" y="2592"/>
                  </a:cubicBezTo>
                  <a:lnTo>
                    <a:pt x="1756" y="845"/>
                  </a:lnTo>
                  <a:cubicBezTo>
                    <a:pt x="1738" y="366"/>
                    <a:pt x="1353" y="0"/>
                    <a:pt x="88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315;p19">
              <a:extLst>
                <a:ext uri="{FF2B5EF4-FFF2-40B4-BE49-F238E27FC236}">
                  <a16:creationId xmlns:a16="http://schemas.microsoft.com/office/drawing/2014/main" id="{ADD3B114-A595-4B01-975A-76362D7A091F}"/>
                </a:ext>
              </a:extLst>
            </p:cNvPr>
            <p:cNvSpPr/>
            <p:nvPr/>
          </p:nvSpPr>
          <p:spPr>
            <a:xfrm>
              <a:off x="2419400" y="2693125"/>
              <a:ext cx="44875" cy="88550"/>
            </a:xfrm>
            <a:custGeom>
              <a:avLst/>
              <a:gdLst/>
              <a:ahLst/>
              <a:cxnLst/>
              <a:rect l="l" t="t" r="r" b="b"/>
              <a:pathLst>
                <a:path w="1795" h="3542" extrusionOk="0">
                  <a:moveTo>
                    <a:pt x="902" y="1"/>
                  </a:moveTo>
                  <a:cubicBezTo>
                    <a:pt x="404" y="1"/>
                    <a:pt x="0" y="414"/>
                    <a:pt x="19" y="912"/>
                  </a:cubicBezTo>
                  <a:lnTo>
                    <a:pt x="19" y="2659"/>
                  </a:lnTo>
                  <a:cubicBezTo>
                    <a:pt x="19" y="3147"/>
                    <a:pt x="413" y="3541"/>
                    <a:pt x="902" y="3541"/>
                  </a:cubicBezTo>
                  <a:cubicBezTo>
                    <a:pt x="1381" y="3541"/>
                    <a:pt x="1775" y="3147"/>
                    <a:pt x="1775" y="2659"/>
                  </a:cubicBezTo>
                  <a:lnTo>
                    <a:pt x="1775" y="912"/>
                  </a:lnTo>
                  <a:cubicBezTo>
                    <a:pt x="1794" y="414"/>
                    <a:pt x="1390" y="1"/>
                    <a:pt x="902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316;p19">
              <a:extLst>
                <a:ext uri="{FF2B5EF4-FFF2-40B4-BE49-F238E27FC236}">
                  <a16:creationId xmlns:a16="http://schemas.microsoft.com/office/drawing/2014/main" id="{78B95EC9-E2F4-461B-908E-2834CEAF2529}"/>
                </a:ext>
              </a:extLst>
            </p:cNvPr>
            <p:cNvSpPr/>
            <p:nvPr/>
          </p:nvSpPr>
          <p:spPr>
            <a:xfrm>
              <a:off x="2507200" y="269312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1"/>
                  </a:moveTo>
                  <a:cubicBezTo>
                    <a:pt x="395" y="1"/>
                    <a:pt x="1" y="414"/>
                    <a:pt x="20" y="912"/>
                  </a:cubicBezTo>
                  <a:lnTo>
                    <a:pt x="20" y="2659"/>
                  </a:lnTo>
                  <a:cubicBezTo>
                    <a:pt x="10" y="3147"/>
                    <a:pt x="405" y="3541"/>
                    <a:pt x="893" y="3541"/>
                  </a:cubicBezTo>
                  <a:cubicBezTo>
                    <a:pt x="1372" y="3541"/>
                    <a:pt x="1766" y="3147"/>
                    <a:pt x="1766" y="2659"/>
                  </a:cubicBezTo>
                  <a:lnTo>
                    <a:pt x="1766" y="912"/>
                  </a:lnTo>
                  <a:cubicBezTo>
                    <a:pt x="1785" y="414"/>
                    <a:pt x="1391" y="1"/>
                    <a:pt x="89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317;p19">
              <a:extLst>
                <a:ext uri="{FF2B5EF4-FFF2-40B4-BE49-F238E27FC236}">
                  <a16:creationId xmlns:a16="http://schemas.microsoft.com/office/drawing/2014/main" id="{C26D8AFC-6554-478C-87A0-981A5975EB1C}"/>
                </a:ext>
              </a:extLst>
            </p:cNvPr>
            <p:cNvSpPr/>
            <p:nvPr/>
          </p:nvSpPr>
          <p:spPr>
            <a:xfrm>
              <a:off x="2684950" y="2298675"/>
              <a:ext cx="44625" cy="88550"/>
            </a:xfrm>
            <a:custGeom>
              <a:avLst/>
              <a:gdLst/>
              <a:ahLst/>
              <a:cxnLst/>
              <a:rect l="l" t="t" r="r" b="b"/>
              <a:pathLst>
                <a:path w="1785" h="3542" extrusionOk="0">
                  <a:moveTo>
                    <a:pt x="893" y="0"/>
                  </a:moveTo>
                  <a:cubicBezTo>
                    <a:pt x="395" y="0"/>
                    <a:pt x="0" y="414"/>
                    <a:pt x="19" y="911"/>
                  </a:cubicBezTo>
                  <a:lnTo>
                    <a:pt x="19" y="2668"/>
                  </a:lnTo>
                  <a:cubicBezTo>
                    <a:pt x="19" y="3147"/>
                    <a:pt x="414" y="3541"/>
                    <a:pt x="893" y="3541"/>
                  </a:cubicBezTo>
                  <a:cubicBezTo>
                    <a:pt x="1381" y="3541"/>
                    <a:pt x="1776" y="3147"/>
                    <a:pt x="1766" y="2668"/>
                  </a:cubicBezTo>
                  <a:lnTo>
                    <a:pt x="1766" y="911"/>
                  </a:lnTo>
                  <a:cubicBezTo>
                    <a:pt x="1785" y="414"/>
                    <a:pt x="1390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318;p19">
              <a:extLst>
                <a:ext uri="{FF2B5EF4-FFF2-40B4-BE49-F238E27FC236}">
                  <a16:creationId xmlns:a16="http://schemas.microsoft.com/office/drawing/2014/main" id="{E97F73EB-8FF8-4D63-81D8-EDA6D60859E5}"/>
                </a:ext>
              </a:extLst>
            </p:cNvPr>
            <p:cNvSpPr/>
            <p:nvPr/>
          </p:nvSpPr>
          <p:spPr>
            <a:xfrm>
              <a:off x="2751175" y="2080300"/>
              <a:ext cx="43925" cy="87850"/>
            </a:xfrm>
            <a:custGeom>
              <a:avLst/>
              <a:gdLst/>
              <a:ahLst/>
              <a:cxnLst/>
              <a:rect l="l" t="t" r="r" b="b"/>
              <a:pathLst>
                <a:path w="1757" h="3514" extrusionOk="0">
                  <a:moveTo>
                    <a:pt x="873" y="1"/>
                  </a:moveTo>
                  <a:cubicBezTo>
                    <a:pt x="394" y="1"/>
                    <a:pt x="0" y="395"/>
                    <a:pt x="0" y="884"/>
                  </a:cubicBezTo>
                  <a:lnTo>
                    <a:pt x="0" y="2631"/>
                  </a:lnTo>
                  <a:cubicBezTo>
                    <a:pt x="0" y="3119"/>
                    <a:pt x="394" y="3513"/>
                    <a:pt x="873" y="3513"/>
                  </a:cubicBezTo>
                  <a:cubicBezTo>
                    <a:pt x="1362" y="3513"/>
                    <a:pt x="1756" y="3119"/>
                    <a:pt x="1756" y="2631"/>
                  </a:cubicBezTo>
                  <a:lnTo>
                    <a:pt x="1756" y="884"/>
                  </a:lnTo>
                  <a:cubicBezTo>
                    <a:pt x="1747" y="395"/>
                    <a:pt x="1362" y="1"/>
                    <a:pt x="87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319;p19">
              <a:extLst>
                <a:ext uri="{FF2B5EF4-FFF2-40B4-BE49-F238E27FC236}">
                  <a16:creationId xmlns:a16="http://schemas.microsoft.com/office/drawing/2014/main" id="{EEFFE35D-67B9-4549-B5E1-566ED4B9D63A}"/>
                </a:ext>
              </a:extLst>
            </p:cNvPr>
            <p:cNvSpPr/>
            <p:nvPr/>
          </p:nvSpPr>
          <p:spPr>
            <a:xfrm>
              <a:off x="2751175" y="1773675"/>
              <a:ext cx="43925" cy="87600"/>
            </a:xfrm>
            <a:custGeom>
              <a:avLst/>
              <a:gdLst/>
              <a:ahLst/>
              <a:cxnLst/>
              <a:rect l="l" t="t" r="r" b="b"/>
              <a:pathLst>
                <a:path w="1757" h="3504" extrusionOk="0">
                  <a:moveTo>
                    <a:pt x="873" y="0"/>
                  </a:moveTo>
                  <a:cubicBezTo>
                    <a:pt x="394" y="0"/>
                    <a:pt x="0" y="395"/>
                    <a:pt x="0" y="874"/>
                  </a:cubicBezTo>
                  <a:lnTo>
                    <a:pt x="0" y="2630"/>
                  </a:lnTo>
                  <a:cubicBezTo>
                    <a:pt x="0" y="3109"/>
                    <a:pt x="394" y="3503"/>
                    <a:pt x="873" y="3503"/>
                  </a:cubicBezTo>
                  <a:cubicBezTo>
                    <a:pt x="1362" y="3503"/>
                    <a:pt x="1747" y="3109"/>
                    <a:pt x="1756" y="2630"/>
                  </a:cubicBezTo>
                  <a:lnTo>
                    <a:pt x="1756" y="874"/>
                  </a:lnTo>
                  <a:cubicBezTo>
                    <a:pt x="1756" y="395"/>
                    <a:pt x="1362" y="0"/>
                    <a:pt x="87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320;p19">
              <a:extLst>
                <a:ext uri="{FF2B5EF4-FFF2-40B4-BE49-F238E27FC236}">
                  <a16:creationId xmlns:a16="http://schemas.microsoft.com/office/drawing/2014/main" id="{D9DF3671-0E5F-4472-93AF-CFC6DD842697}"/>
                </a:ext>
              </a:extLst>
            </p:cNvPr>
            <p:cNvSpPr/>
            <p:nvPr/>
          </p:nvSpPr>
          <p:spPr>
            <a:xfrm>
              <a:off x="2816425" y="2298675"/>
              <a:ext cx="44650" cy="88550"/>
            </a:xfrm>
            <a:custGeom>
              <a:avLst/>
              <a:gdLst/>
              <a:ahLst/>
              <a:cxnLst/>
              <a:rect l="l" t="t" r="r" b="b"/>
              <a:pathLst>
                <a:path w="1786" h="3542" extrusionOk="0">
                  <a:moveTo>
                    <a:pt x="893" y="0"/>
                  </a:moveTo>
                  <a:cubicBezTo>
                    <a:pt x="395" y="0"/>
                    <a:pt x="1" y="414"/>
                    <a:pt x="20" y="911"/>
                  </a:cubicBezTo>
                  <a:lnTo>
                    <a:pt x="20" y="2668"/>
                  </a:lnTo>
                  <a:cubicBezTo>
                    <a:pt x="20" y="3147"/>
                    <a:pt x="414" y="3541"/>
                    <a:pt x="893" y="3541"/>
                  </a:cubicBezTo>
                  <a:cubicBezTo>
                    <a:pt x="1382" y="3541"/>
                    <a:pt x="1767" y="3147"/>
                    <a:pt x="1767" y="2668"/>
                  </a:cubicBezTo>
                  <a:lnTo>
                    <a:pt x="1767" y="911"/>
                  </a:lnTo>
                  <a:cubicBezTo>
                    <a:pt x="1785" y="414"/>
                    <a:pt x="1391" y="0"/>
                    <a:pt x="89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321;p19">
              <a:extLst>
                <a:ext uri="{FF2B5EF4-FFF2-40B4-BE49-F238E27FC236}">
                  <a16:creationId xmlns:a16="http://schemas.microsoft.com/office/drawing/2014/main" id="{244A5E1E-155E-457E-B8A1-F8717233A69A}"/>
                </a:ext>
              </a:extLst>
            </p:cNvPr>
            <p:cNvSpPr/>
            <p:nvPr/>
          </p:nvSpPr>
          <p:spPr>
            <a:xfrm>
              <a:off x="2685425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4" y="1"/>
                    <a:pt x="19" y="376"/>
                    <a:pt x="0" y="846"/>
                  </a:cubicBezTo>
                  <a:lnTo>
                    <a:pt x="0" y="2593"/>
                  </a:lnTo>
                  <a:cubicBezTo>
                    <a:pt x="0" y="3081"/>
                    <a:pt x="395" y="3466"/>
                    <a:pt x="874" y="3476"/>
                  </a:cubicBezTo>
                  <a:cubicBezTo>
                    <a:pt x="1362" y="3476"/>
                    <a:pt x="1747" y="3081"/>
                    <a:pt x="1747" y="2593"/>
                  </a:cubicBezTo>
                  <a:lnTo>
                    <a:pt x="1747" y="846"/>
                  </a:lnTo>
                  <a:cubicBezTo>
                    <a:pt x="1738" y="376"/>
                    <a:pt x="1343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322;p19">
              <a:extLst>
                <a:ext uri="{FF2B5EF4-FFF2-40B4-BE49-F238E27FC236}">
                  <a16:creationId xmlns:a16="http://schemas.microsoft.com/office/drawing/2014/main" id="{624A1487-B830-4BFB-AB02-E797F089D8CA}"/>
                </a:ext>
              </a:extLst>
            </p:cNvPr>
            <p:cNvSpPr/>
            <p:nvPr/>
          </p:nvSpPr>
          <p:spPr>
            <a:xfrm>
              <a:off x="2816900" y="2431800"/>
              <a:ext cx="43700" cy="86900"/>
            </a:xfrm>
            <a:custGeom>
              <a:avLst/>
              <a:gdLst/>
              <a:ahLst/>
              <a:cxnLst/>
              <a:rect l="l" t="t" r="r" b="b"/>
              <a:pathLst>
                <a:path w="1748" h="3476" extrusionOk="0">
                  <a:moveTo>
                    <a:pt x="874" y="1"/>
                  </a:moveTo>
                  <a:cubicBezTo>
                    <a:pt x="405" y="1"/>
                    <a:pt x="20" y="376"/>
                    <a:pt x="1" y="846"/>
                  </a:cubicBezTo>
                  <a:lnTo>
                    <a:pt x="1" y="2593"/>
                  </a:lnTo>
                  <a:cubicBezTo>
                    <a:pt x="1" y="3081"/>
                    <a:pt x="395" y="3476"/>
                    <a:pt x="874" y="3476"/>
                  </a:cubicBezTo>
                  <a:cubicBezTo>
                    <a:pt x="1363" y="3466"/>
                    <a:pt x="1748" y="3081"/>
                    <a:pt x="1748" y="2593"/>
                  </a:cubicBezTo>
                  <a:lnTo>
                    <a:pt x="1748" y="846"/>
                  </a:lnTo>
                  <a:cubicBezTo>
                    <a:pt x="1738" y="376"/>
                    <a:pt x="1344" y="1"/>
                    <a:pt x="8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323;p19">
              <a:extLst>
                <a:ext uri="{FF2B5EF4-FFF2-40B4-BE49-F238E27FC236}">
                  <a16:creationId xmlns:a16="http://schemas.microsoft.com/office/drawing/2014/main" id="{1E583E4C-5361-41CB-8D46-4691EB547AC5}"/>
                </a:ext>
              </a:extLst>
            </p:cNvPr>
            <p:cNvSpPr/>
            <p:nvPr/>
          </p:nvSpPr>
          <p:spPr>
            <a:xfrm>
              <a:off x="2685425" y="2563300"/>
              <a:ext cx="43925" cy="86875"/>
            </a:xfrm>
            <a:custGeom>
              <a:avLst/>
              <a:gdLst/>
              <a:ahLst/>
              <a:cxnLst/>
              <a:rect l="l" t="t" r="r" b="b"/>
              <a:pathLst>
                <a:path w="1757" h="3475" extrusionOk="0">
                  <a:moveTo>
                    <a:pt x="874" y="0"/>
                  </a:moveTo>
                  <a:cubicBezTo>
                    <a:pt x="404" y="0"/>
                    <a:pt x="19" y="366"/>
                    <a:pt x="0" y="845"/>
                  </a:cubicBezTo>
                  <a:lnTo>
                    <a:pt x="0" y="2592"/>
                  </a:lnTo>
                  <a:cubicBezTo>
                    <a:pt x="0" y="3081"/>
                    <a:pt x="395" y="3475"/>
                    <a:pt x="874" y="3475"/>
                  </a:cubicBezTo>
                  <a:cubicBezTo>
                    <a:pt x="1362" y="3475"/>
                    <a:pt x="1757" y="3081"/>
                    <a:pt x="1747" y="2592"/>
                  </a:cubicBezTo>
                  <a:lnTo>
                    <a:pt x="1747" y="845"/>
                  </a:lnTo>
                  <a:cubicBezTo>
                    <a:pt x="1738" y="366"/>
                    <a:pt x="1343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324;p19">
              <a:extLst>
                <a:ext uri="{FF2B5EF4-FFF2-40B4-BE49-F238E27FC236}">
                  <a16:creationId xmlns:a16="http://schemas.microsoft.com/office/drawing/2014/main" id="{C3F0BE8F-EB57-4559-8805-70D4C8A0DBBD}"/>
                </a:ext>
              </a:extLst>
            </p:cNvPr>
            <p:cNvSpPr/>
            <p:nvPr/>
          </p:nvSpPr>
          <p:spPr>
            <a:xfrm>
              <a:off x="2816900" y="2563300"/>
              <a:ext cx="43700" cy="86875"/>
            </a:xfrm>
            <a:custGeom>
              <a:avLst/>
              <a:gdLst/>
              <a:ahLst/>
              <a:cxnLst/>
              <a:rect l="l" t="t" r="r" b="b"/>
              <a:pathLst>
                <a:path w="1748" h="3475" extrusionOk="0">
                  <a:moveTo>
                    <a:pt x="874" y="0"/>
                  </a:moveTo>
                  <a:cubicBezTo>
                    <a:pt x="405" y="0"/>
                    <a:pt x="20" y="366"/>
                    <a:pt x="1" y="845"/>
                  </a:cubicBezTo>
                  <a:lnTo>
                    <a:pt x="1" y="2592"/>
                  </a:lnTo>
                  <a:cubicBezTo>
                    <a:pt x="1" y="3081"/>
                    <a:pt x="395" y="3475"/>
                    <a:pt x="874" y="3475"/>
                  </a:cubicBezTo>
                  <a:cubicBezTo>
                    <a:pt x="1363" y="3475"/>
                    <a:pt x="1748" y="3081"/>
                    <a:pt x="1748" y="2592"/>
                  </a:cubicBezTo>
                  <a:lnTo>
                    <a:pt x="1748" y="845"/>
                  </a:lnTo>
                  <a:cubicBezTo>
                    <a:pt x="1738" y="366"/>
                    <a:pt x="1344" y="0"/>
                    <a:pt x="8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325;p19">
              <a:extLst>
                <a:ext uri="{FF2B5EF4-FFF2-40B4-BE49-F238E27FC236}">
                  <a16:creationId xmlns:a16="http://schemas.microsoft.com/office/drawing/2014/main" id="{0E9E4E0C-D701-4105-8EBC-593161E2D51E}"/>
                </a:ext>
              </a:extLst>
            </p:cNvPr>
            <p:cNvSpPr/>
            <p:nvPr/>
          </p:nvSpPr>
          <p:spPr>
            <a:xfrm>
              <a:off x="2729325" y="2715900"/>
              <a:ext cx="87600" cy="131525"/>
            </a:xfrm>
            <a:custGeom>
              <a:avLst/>
              <a:gdLst/>
              <a:ahLst/>
              <a:cxnLst/>
              <a:rect l="l" t="t" r="r" b="b"/>
              <a:pathLst>
                <a:path w="3504" h="5261" extrusionOk="0">
                  <a:moveTo>
                    <a:pt x="874" y="1"/>
                  </a:moveTo>
                  <a:cubicBezTo>
                    <a:pt x="386" y="1"/>
                    <a:pt x="1" y="386"/>
                    <a:pt x="1" y="874"/>
                  </a:cubicBezTo>
                  <a:lnTo>
                    <a:pt x="1" y="5260"/>
                  </a:lnTo>
                  <a:lnTo>
                    <a:pt x="3504" y="5260"/>
                  </a:lnTo>
                  <a:lnTo>
                    <a:pt x="3504" y="874"/>
                  </a:lnTo>
                  <a:cubicBezTo>
                    <a:pt x="3504" y="386"/>
                    <a:pt x="3109" y="1"/>
                    <a:pt x="2630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326;p19">
              <a:extLst>
                <a:ext uri="{FF2B5EF4-FFF2-40B4-BE49-F238E27FC236}">
                  <a16:creationId xmlns:a16="http://schemas.microsoft.com/office/drawing/2014/main" id="{9ED8E92D-6DCB-47EE-954A-07FEFE67BB3B}"/>
                </a:ext>
              </a:extLst>
            </p:cNvPr>
            <p:cNvSpPr/>
            <p:nvPr/>
          </p:nvSpPr>
          <p:spPr>
            <a:xfrm>
              <a:off x="2991350" y="2452925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38"/>
                    <a:pt x="2631" y="1344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327;p19">
              <a:extLst>
                <a:ext uri="{FF2B5EF4-FFF2-40B4-BE49-F238E27FC236}">
                  <a16:creationId xmlns:a16="http://schemas.microsoft.com/office/drawing/2014/main" id="{25E60345-97FF-408B-9854-73D175BCF013}"/>
                </a:ext>
              </a:extLst>
            </p:cNvPr>
            <p:cNvSpPr/>
            <p:nvPr/>
          </p:nvSpPr>
          <p:spPr>
            <a:xfrm>
              <a:off x="2991350" y="2540500"/>
              <a:ext cx="65775" cy="43950"/>
            </a:xfrm>
            <a:custGeom>
              <a:avLst/>
              <a:gdLst/>
              <a:ahLst/>
              <a:cxnLst/>
              <a:rect l="l" t="t" r="r" b="b"/>
              <a:pathLst>
                <a:path w="2631" h="1758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6" y="1758"/>
                    <a:pt x="879" y="1758"/>
                  </a:cubicBezTo>
                  <a:cubicBezTo>
                    <a:pt x="890" y="1758"/>
                    <a:pt x="901" y="1758"/>
                    <a:pt x="912" y="1757"/>
                  </a:cubicBezTo>
                  <a:lnTo>
                    <a:pt x="1785" y="1757"/>
                  </a:lnTo>
                  <a:cubicBezTo>
                    <a:pt x="2255" y="1738"/>
                    <a:pt x="2631" y="1353"/>
                    <a:pt x="2631" y="874"/>
                  </a:cubicBezTo>
                  <a:cubicBezTo>
                    <a:pt x="2631" y="405"/>
                    <a:pt x="2255" y="20"/>
                    <a:pt x="1785" y="1"/>
                  </a:cubicBezTo>
                  <a:lnTo>
                    <a:pt x="912" y="1"/>
                  </a:lnTo>
                  <a:cubicBezTo>
                    <a:pt x="901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328;p19">
              <a:extLst>
                <a:ext uri="{FF2B5EF4-FFF2-40B4-BE49-F238E27FC236}">
                  <a16:creationId xmlns:a16="http://schemas.microsoft.com/office/drawing/2014/main" id="{3FA49F2A-E7AE-43D9-AB45-A76F2DE4AA51}"/>
                </a:ext>
              </a:extLst>
            </p:cNvPr>
            <p:cNvSpPr/>
            <p:nvPr/>
          </p:nvSpPr>
          <p:spPr>
            <a:xfrm>
              <a:off x="2992075" y="2628100"/>
              <a:ext cx="65750" cy="43925"/>
            </a:xfrm>
            <a:custGeom>
              <a:avLst/>
              <a:gdLst/>
              <a:ahLst/>
              <a:cxnLst/>
              <a:rect l="l" t="t" r="r" b="b"/>
              <a:pathLst>
                <a:path w="2630" h="1757" extrusionOk="0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2"/>
                    <a:pt x="395" y="1756"/>
                    <a:pt x="883" y="1756"/>
                  </a:cubicBezTo>
                  <a:lnTo>
                    <a:pt x="1756" y="1756"/>
                  </a:lnTo>
                  <a:cubicBezTo>
                    <a:pt x="2245" y="1756"/>
                    <a:pt x="2630" y="1362"/>
                    <a:pt x="2630" y="883"/>
                  </a:cubicBezTo>
                  <a:cubicBezTo>
                    <a:pt x="2630" y="395"/>
                    <a:pt x="2245" y="0"/>
                    <a:pt x="175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329;p19">
              <a:extLst>
                <a:ext uri="{FF2B5EF4-FFF2-40B4-BE49-F238E27FC236}">
                  <a16:creationId xmlns:a16="http://schemas.microsoft.com/office/drawing/2014/main" id="{5374B6F7-61B3-4447-93B7-324E36F22821}"/>
                </a:ext>
              </a:extLst>
            </p:cNvPr>
            <p:cNvSpPr/>
            <p:nvPr/>
          </p:nvSpPr>
          <p:spPr>
            <a:xfrm>
              <a:off x="2991350" y="2715900"/>
              <a:ext cx="65775" cy="43725"/>
            </a:xfrm>
            <a:custGeom>
              <a:avLst/>
              <a:gdLst/>
              <a:ahLst/>
              <a:cxnLst/>
              <a:rect l="l" t="t" r="r" b="b"/>
              <a:pathLst>
                <a:path w="2631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1" y="1748"/>
                    <a:pt x="912" y="1748"/>
                  </a:cubicBezTo>
                  <a:lnTo>
                    <a:pt x="1785" y="1748"/>
                  </a:lnTo>
                  <a:cubicBezTo>
                    <a:pt x="2255" y="1729"/>
                    <a:pt x="2631" y="1344"/>
                    <a:pt x="2631" y="874"/>
                  </a:cubicBezTo>
                  <a:cubicBezTo>
                    <a:pt x="2631" y="405"/>
                    <a:pt x="2255" y="10"/>
                    <a:pt x="1785" y="1"/>
                  </a:cubicBezTo>
                  <a:lnTo>
                    <a:pt x="912" y="1"/>
                  </a:lnTo>
                  <a:cubicBezTo>
                    <a:pt x="901" y="0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330;p19">
              <a:extLst>
                <a:ext uri="{FF2B5EF4-FFF2-40B4-BE49-F238E27FC236}">
                  <a16:creationId xmlns:a16="http://schemas.microsoft.com/office/drawing/2014/main" id="{693EAC85-80FA-4EA4-9372-732727AE5671}"/>
                </a:ext>
              </a:extLst>
            </p:cNvPr>
            <p:cNvSpPr/>
            <p:nvPr/>
          </p:nvSpPr>
          <p:spPr>
            <a:xfrm>
              <a:off x="2092550" y="2474750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331;p19">
              <a:extLst>
                <a:ext uri="{FF2B5EF4-FFF2-40B4-BE49-F238E27FC236}">
                  <a16:creationId xmlns:a16="http://schemas.microsoft.com/office/drawing/2014/main" id="{1C94F516-DDF1-4A1B-81C4-C7BE8EA3852A}"/>
                </a:ext>
              </a:extLst>
            </p:cNvPr>
            <p:cNvSpPr/>
            <p:nvPr/>
          </p:nvSpPr>
          <p:spPr>
            <a:xfrm>
              <a:off x="2093500" y="2387200"/>
              <a:ext cx="107325" cy="43925"/>
            </a:xfrm>
            <a:custGeom>
              <a:avLst/>
              <a:gdLst/>
              <a:ahLst/>
              <a:cxnLst/>
              <a:rect l="l" t="t" r="r" b="b"/>
              <a:pathLst>
                <a:path w="4293" h="1757" extrusionOk="0">
                  <a:moveTo>
                    <a:pt x="874" y="0"/>
                  </a:moveTo>
                  <a:cubicBezTo>
                    <a:pt x="395" y="0"/>
                    <a:pt x="0" y="395"/>
                    <a:pt x="0" y="874"/>
                  </a:cubicBezTo>
                  <a:cubicBezTo>
                    <a:pt x="0" y="1362"/>
                    <a:pt x="395" y="1747"/>
                    <a:pt x="874" y="1756"/>
                  </a:cubicBezTo>
                  <a:lnTo>
                    <a:pt x="3419" y="1756"/>
                  </a:lnTo>
                  <a:cubicBezTo>
                    <a:pt x="3898" y="1747"/>
                    <a:pt x="4292" y="1362"/>
                    <a:pt x="4292" y="874"/>
                  </a:cubicBezTo>
                  <a:cubicBezTo>
                    <a:pt x="4292" y="395"/>
                    <a:pt x="3898" y="0"/>
                    <a:pt x="3419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332;p19">
              <a:extLst>
                <a:ext uri="{FF2B5EF4-FFF2-40B4-BE49-F238E27FC236}">
                  <a16:creationId xmlns:a16="http://schemas.microsoft.com/office/drawing/2014/main" id="{51EDEB72-69A0-485B-AB9D-3DF66093F33D}"/>
                </a:ext>
              </a:extLst>
            </p:cNvPr>
            <p:cNvSpPr/>
            <p:nvPr/>
          </p:nvSpPr>
          <p:spPr>
            <a:xfrm>
              <a:off x="2092550" y="229960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8"/>
                    <a:pt x="878" y="1748"/>
                  </a:cubicBezTo>
                  <a:cubicBezTo>
                    <a:pt x="889" y="1748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333;p19">
              <a:extLst>
                <a:ext uri="{FF2B5EF4-FFF2-40B4-BE49-F238E27FC236}">
                  <a16:creationId xmlns:a16="http://schemas.microsoft.com/office/drawing/2014/main" id="{1022823B-31F9-4B49-9059-366B611EF78B}"/>
                </a:ext>
              </a:extLst>
            </p:cNvPr>
            <p:cNvSpPr/>
            <p:nvPr/>
          </p:nvSpPr>
          <p:spPr>
            <a:xfrm>
              <a:off x="2092550" y="2562325"/>
              <a:ext cx="107575" cy="43975"/>
            </a:xfrm>
            <a:custGeom>
              <a:avLst/>
              <a:gdLst/>
              <a:ahLst/>
              <a:cxnLst/>
              <a:rect l="l" t="t" r="r" b="b"/>
              <a:pathLst>
                <a:path w="4303" h="1759" extrusionOk="0">
                  <a:moveTo>
                    <a:pt x="878" y="1"/>
                  </a:moveTo>
                  <a:cubicBezTo>
                    <a:pt x="396" y="1"/>
                    <a:pt x="1" y="398"/>
                    <a:pt x="1" y="884"/>
                  </a:cubicBezTo>
                  <a:cubicBezTo>
                    <a:pt x="1" y="1371"/>
                    <a:pt x="395" y="1758"/>
                    <a:pt x="878" y="1758"/>
                  </a:cubicBezTo>
                  <a:cubicBezTo>
                    <a:pt x="889" y="1758"/>
                    <a:pt x="900" y="1758"/>
                    <a:pt x="912" y="1758"/>
                  </a:cubicBezTo>
                  <a:lnTo>
                    <a:pt x="3457" y="1758"/>
                  </a:lnTo>
                  <a:cubicBezTo>
                    <a:pt x="3926" y="1739"/>
                    <a:pt x="4302" y="1354"/>
                    <a:pt x="4302" y="884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334;p19">
              <a:extLst>
                <a:ext uri="{FF2B5EF4-FFF2-40B4-BE49-F238E27FC236}">
                  <a16:creationId xmlns:a16="http://schemas.microsoft.com/office/drawing/2014/main" id="{20DF9E1D-8F56-4B3E-A052-1CE0A1E8DF75}"/>
                </a:ext>
              </a:extLst>
            </p:cNvPr>
            <p:cNvSpPr/>
            <p:nvPr/>
          </p:nvSpPr>
          <p:spPr>
            <a:xfrm>
              <a:off x="2092550" y="2650150"/>
              <a:ext cx="107575" cy="43725"/>
            </a:xfrm>
            <a:custGeom>
              <a:avLst/>
              <a:gdLst/>
              <a:ahLst/>
              <a:cxnLst/>
              <a:rect l="l" t="t" r="r" b="b"/>
              <a:pathLst>
                <a:path w="4303" h="1749" extrusionOk="0">
                  <a:moveTo>
                    <a:pt x="878" y="0"/>
                  </a:moveTo>
                  <a:cubicBezTo>
                    <a:pt x="395" y="0"/>
                    <a:pt x="1" y="388"/>
                    <a:pt x="1" y="874"/>
                  </a:cubicBezTo>
                  <a:cubicBezTo>
                    <a:pt x="1" y="1361"/>
                    <a:pt x="395" y="1749"/>
                    <a:pt x="878" y="1749"/>
                  </a:cubicBezTo>
                  <a:cubicBezTo>
                    <a:pt x="889" y="1749"/>
                    <a:pt x="900" y="1748"/>
                    <a:pt x="912" y="1748"/>
                  </a:cubicBezTo>
                  <a:lnTo>
                    <a:pt x="3457" y="1748"/>
                  </a:lnTo>
                  <a:cubicBezTo>
                    <a:pt x="3926" y="1729"/>
                    <a:pt x="4302" y="1344"/>
                    <a:pt x="4302" y="874"/>
                  </a:cubicBezTo>
                  <a:cubicBezTo>
                    <a:pt x="4302" y="405"/>
                    <a:pt x="3926" y="1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0"/>
                    <a:pt x="8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335;p19">
              <a:extLst>
                <a:ext uri="{FF2B5EF4-FFF2-40B4-BE49-F238E27FC236}">
                  <a16:creationId xmlns:a16="http://schemas.microsoft.com/office/drawing/2014/main" id="{95A91D92-58E6-4B43-8078-761C29181D80}"/>
                </a:ext>
              </a:extLst>
            </p:cNvPr>
            <p:cNvSpPr/>
            <p:nvPr/>
          </p:nvSpPr>
          <p:spPr>
            <a:xfrm>
              <a:off x="2092550" y="2737725"/>
              <a:ext cx="107575" cy="43950"/>
            </a:xfrm>
            <a:custGeom>
              <a:avLst/>
              <a:gdLst/>
              <a:ahLst/>
              <a:cxnLst/>
              <a:rect l="l" t="t" r="r" b="b"/>
              <a:pathLst>
                <a:path w="4303" h="1758" extrusionOk="0">
                  <a:moveTo>
                    <a:pt x="878" y="1"/>
                  </a:moveTo>
                  <a:cubicBezTo>
                    <a:pt x="395" y="1"/>
                    <a:pt x="1" y="388"/>
                    <a:pt x="1" y="875"/>
                  </a:cubicBezTo>
                  <a:cubicBezTo>
                    <a:pt x="1" y="1367"/>
                    <a:pt x="404" y="1758"/>
                    <a:pt x="894" y="1758"/>
                  </a:cubicBezTo>
                  <a:cubicBezTo>
                    <a:pt x="900" y="1758"/>
                    <a:pt x="906" y="1758"/>
                    <a:pt x="912" y="1757"/>
                  </a:cubicBezTo>
                  <a:lnTo>
                    <a:pt x="3457" y="1757"/>
                  </a:lnTo>
                  <a:cubicBezTo>
                    <a:pt x="3926" y="1739"/>
                    <a:pt x="4302" y="1344"/>
                    <a:pt x="4302" y="875"/>
                  </a:cubicBezTo>
                  <a:cubicBezTo>
                    <a:pt x="4302" y="405"/>
                    <a:pt x="3926" y="20"/>
                    <a:pt x="3457" y="1"/>
                  </a:cubicBezTo>
                  <a:lnTo>
                    <a:pt x="912" y="1"/>
                  </a:lnTo>
                  <a:cubicBezTo>
                    <a:pt x="900" y="1"/>
                    <a:pt x="889" y="1"/>
                    <a:pt x="87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336;p19">
              <a:extLst>
                <a:ext uri="{FF2B5EF4-FFF2-40B4-BE49-F238E27FC236}">
                  <a16:creationId xmlns:a16="http://schemas.microsoft.com/office/drawing/2014/main" id="{C4B560EF-DBF1-4057-968D-5840111F2F8D}"/>
                </a:ext>
              </a:extLst>
            </p:cNvPr>
            <p:cNvSpPr/>
            <p:nvPr/>
          </p:nvSpPr>
          <p:spPr>
            <a:xfrm>
              <a:off x="3101725" y="2453100"/>
              <a:ext cx="45325" cy="43525"/>
            </a:xfrm>
            <a:custGeom>
              <a:avLst/>
              <a:gdLst/>
              <a:ahLst/>
              <a:cxnLst/>
              <a:rect l="l" t="t" r="r" b="b"/>
              <a:pathLst>
                <a:path w="1813" h="1741" extrusionOk="0">
                  <a:moveTo>
                    <a:pt x="875" y="1"/>
                  </a:moveTo>
                  <a:cubicBezTo>
                    <a:pt x="651" y="1"/>
                    <a:pt x="428" y="83"/>
                    <a:pt x="254" y="247"/>
                  </a:cubicBezTo>
                  <a:cubicBezTo>
                    <a:pt x="169" y="332"/>
                    <a:pt x="113" y="426"/>
                    <a:pt x="66" y="539"/>
                  </a:cubicBezTo>
                  <a:cubicBezTo>
                    <a:pt x="28" y="642"/>
                    <a:pt x="0" y="755"/>
                    <a:pt x="0" y="867"/>
                  </a:cubicBezTo>
                  <a:cubicBezTo>
                    <a:pt x="0" y="1102"/>
                    <a:pt x="94" y="1327"/>
                    <a:pt x="254" y="1487"/>
                  </a:cubicBezTo>
                  <a:cubicBezTo>
                    <a:pt x="338" y="1572"/>
                    <a:pt x="432" y="1628"/>
                    <a:pt x="545" y="1675"/>
                  </a:cubicBezTo>
                  <a:cubicBezTo>
                    <a:pt x="648" y="1722"/>
                    <a:pt x="761" y="1741"/>
                    <a:pt x="874" y="1741"/>
                  </a:cubicBezTo>
                  <a:cubicBezTo>
                    <a:pt x="1108" y="1741"/>
                    <a:pt x="1334" y="1647"/>
                    <a:pt x="1503" y="1487"/>
                  </a:cubicBezTo>
                  <a:cubicBezTo>
                    <a:pt x="1578" y="1403"/>
                    <a:pt x="1634" y="1309"/>
                    <a:pt x="1681" y="1205"/>
                  </a:cubicBezTo>
                  <a:cubicBezTo>
                    <a:pt x="1813" y="877"/>
                    <a:pt x="1738" y="501"/>
                    <a:pt x="1503" y="247"/>
                  </a:cubicBezTo>
                  <a:cubicBezTo>
                    <a:pt x="1324" y="83"/>
                    <a:pt x="1099" y="1"/>
                    <a:pt x="875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337;p19">
              <a:extLst>
                <a:ext uri="{FF2B5EF4-FFF2-40B4-BE49-F238E27FC236}">
                  <a16:creationId xmlns:a16="http://schemas.microsoft.com/office/drawing/2014/main" id="{8D2B7733-B43D-4208-84A9-7B7896FF622A}"/>
                </a:ext>
              </a:extLst>
            </p:cNvPr>
            <p:cNvSpPr/>
            <p:nvPr/>
          </p:nvSpPr>
          <p:spPr>
            <a:xfrm>
              <a:off x="3101725" y="2540450"/>
              <a:ext cx="43925" cy="44000"/>
            </a:xfrm>
            <a:custGeom>
              <a:avLst/>
              <a:gdLst/>
              <a:ahLst/>
              <a:cxnLst/>
              <a:rect l="l" t="t" r="r" b="b"/>
              <a:pathLst>
                <a:path w="1757" h="1760" extrusionOk="0">
                  <a:moveTo>
                    <a:pt x="863" y="1"/>
                  </a:moveTo>
                  <a:cubicBezTo>
                    <a:pt x="516" y="1"/>
                    <a:pt x="193" y="213"/>
                    <a:pt x="66" y="548"/>
                  </a:cubicBezTo>
                  <a:cubicBezTo>
                    <a:pt x="28" y="651"/>
                    <a:pt x="0" y="764"/>
                    <a:pt x="0" y="876"/>
                  </a:cubicBezTo>
                  <a:cubicBezTo>
                    <a:pt x="0" y="942"/>
                    <a:pt x="10" y="999"/>
                    <a:pt x="19" y="1055"/>
                  </a:cubicBezTo>
                  <a:cubicBezTo>
                    <a:pt x="28" y="1111"/>
                    <a:pt x="47" y="1168"/>
                    <a:pt x="66" y="1215"/>
                  </a:cubicBezTo>
                  <a:cubicBezTo>
                    <a:pt x="85" y="1271"/>
                    <a:pt x="113" y="1318"/>
                    <a:pt x="150" y="1374"/>
                  </a:cubicBezTo>
                  <a:lnTo>
                    <a:pt x="254" y="1506"/>
                  </a:lnTo>
                  <a:cubicBezTo>
                    <a:pt x="423" y="1665"/>
                    <a:pt x="648" y="1750"/>
                    <a:pt x="874" y="1759"/>
                  </a:cubicBezTo>
                  <a:cubicBezTo>
                    <a:pt x="930" y="1759"/>
                    <a:pt x="996" y="1750"/>
                    <a:pt x="1052" y="1740"/>
                  </a:cubicBezTo>
                  <a:cubicBezTo>
                    <a:pt x="1108" y="1731"/>
                    <a:pt x="1155" y="1712"/>
                    <a:pt x="1212" y="1684"/>
                  </a:cubicBezTo>
                  <a:cubicBezTo>
                    <a:pt x="1268" y="1665"/>
                    <a:pt x="1315" y="1637"/>
                    <a:pt x="1371" y="1609"/>
                  </a:cubicBezTo>
                  <a:lnTo>
                    <a:pt x="1503" y="1506"/>
                  </a:lnTo>
                  <a:lnTo>
                    <a:pt x="1606" y="1374"/>
                  </a:lnTo>
                  <a:cubicBezTo>
                    <a:pt x="1634" y="1318"/>
                    <a:pt x="1663" y="1271"/>
                    <a:pt x="1681" y="1215"/>
                  </a:cubicBezTo>
                  <a:cubicBezTo>
                    <a:pt x="1710" y="1168"/>
                    <a:pt x="1728" y="1111"/>
                    <a:pt x="1738" y="1055"/>
                  </a:cubicBezTo>
                  <a:cubicBezTo>
                    <a:pt x="1747" y="999"/>
                    <a:pt x="1747" y="942"/>
                    <a:pt x="1756" y="876"/>
                  </a:cubicBezTo>
                  <a:cubicBezTo>
                    <a:pt x="1747" y="651"/>
                    <a:pt x="1663" y="426"/>
                    <a:pt x="1503" y="257"/>
                  </a:cubicBezTo>
                  <a:cubicBezTo>
                    <a:pt x="1456" y="219"/>
                    <a:pt x="1409" y="181"/>
                    <a:pt x="1371" y="153"/>
                  </a:cubicBezTo>
                  <a:cubicBezTo>
                    <a:pt x="1315" y="116"/>
                    <a:pt x="1268" y="97"/>
                    <a:pt x="1212" y="78"/>
                  </a:cubicBezTo>
                  <a:cubicBezTo>
                    <a:pt x="1155" y="50"/>
                    <a:pt x="1108" y="31"/>
                    <a:pt x="1052" y="22"/>
                  </a:cubicBezTo>
                  <a:cubicBezTo>
                    <a:pt x="989" y="7"/>
                    <a:pt x="926" y="1"/>
                    <a:pt x="863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338;p19">
              <a:extLst>
                <a:ext uri="{FF2B5EF4-FFF2-40B4-BE49-F238E27FC236}">
                  <a16:creationId xmlns:a16="http://schemas.microsoft.com/office/drawing/2014/main" id="{00B9F60F-51A4-4F24-B07E-3E7513EC92AC}"/>
                </a:ext>
              </a:extLst>
            </p:cNvPr>
            <p:cNvSpPr/>
            <p:nvPr/>
          </p:nvSpPr>
          <p:spPr>
            <a:xfrm>
              <a:off x="3094200" y="2628125"/>
              <a:ext cx="58900" cy="43900"/>
            </a:xfrm>
            <a:custGeom>
              <a:avLst/>
              <a:gdLst/>
              <a:ahLst/>
              <a:cxnLst/>
              <a:rect l="l" t="t" r="r" b="b"/>
              <a:pathLst>
                <a:path w="2356" h="1756" extrusionOk="0">
                  <a:moveTo>
                    <a:pt x="1176" y="1"/>
                  </a:moveTo>
                  <a:cubicBezTo>
                    <a:pt x="944" y="1"/>
                    <a:pt x="720" y="88"/>
                    <a:pt x="555" y="253"/>
                  </a:cubicBezTo>
                  <a:cubicBezTo>
                    <a:pt x="1" y="807"/>
                    <a:pt x="395" y="1755"/>
                    <a:pt x="1175" y="1755"/>
                  </a:cubicBezTo>
                  <a:cubicBezTo>
                    <a:pt x="1178" y="1755"/>
                    <a:pt x="1182" y="1756"/>
                    <a:pt x="1186" y="1756"/>
                  </a:cubicBezTo>
                  <a:cubicBezTo>
                    <a:pt x="1967" y="1756"/>
                    <a:pt x="2355" y="804"/>
                    <a:pt x="1804" y="262"/>
                  </a:cubicBezTo>
                  <a:cubicBezTo>
                    <a:pt x="1757" y="225"/>
                    <a:pt x="1710" y="187"/>
                    <a:pt x="1672" y="149"/>
                  </a:cubicBezTo>
                  <a:cubicBezTo>
                    <a:pt x="1616" y="121"/>
                    <a:pt x="1569" y="93"/>
                    <a:pt x="1513" y="74"/>
                  </a:cubicBezTo>
                  <a:cubicBezTo>
                    <a:pt x="1456" y="46"/>
                    <a:pt x="1409" y="27"/>
                    <a:pt x="1353" y="18"/>
                  </a:cubicBezTo>
                  <a:cubicBezTo>
                    <a:pt x="1294" y="7"/>
                    <a:pt x="1235" y="1"/>
                    <a:pt x="117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339;p19">
              <a:extLst>
                <a:ext uri="{FF2B5EF4-FFF2-40B4-BE49-F238E27FC236}">
                  <a16:creationId xmlns:a16="http://schemas.microsoft.com/office/drawing/2014/main" id="{11269ADB-0CCE-455B-9C05-E48172076D64}"/>
                </a:ext>
              </a:extLst>
            </p:cNvPr>
            <p:cNvSpPr/>
            <p:nvPr/>
          </p:nvSpPr>
          <p:spPr>
            <a:xfrm>
              <a:off x="3093725" y="2716050"/>
              <a:ext cx="60025" cy="43550"/>
            </a:xfrm>
            <a:custGeom>
              <a:avLst/>
              <a:gdLst/>
              <a:ahLst/>
              <a:cxnLst/>
              <a:rect l="l" t="t" r="r" b="b"/>
              <a:pathLst>
                <a:path w="2401" h="1742" extrusionOk="0">
                  <a:moveTo>
                    <a:pt x="1214" y="1"/>
                  </a:moveTo>
                  <a:cubicBezTo>
                    <a:pt x="1105" y="1"/>
                    <a:pt x="991" y="22"/>
                    <a:pt x="874" y="70"/>
                  </a:cubicBezTo>
                  <a:cubicBezTo>
                    <a:pt x="1" y="436"/>
                    <a:pt x="245" y="1732"/>
                    <a:pt x="1194" y="1742"/>
                  </a:cubicBezTo>
                  <a:cubicBezTo>
                    <a:pt x="1428" y="1742"/>
                    <a:pt x="1654" y="1648"/>
                    <a:pt x="1823" y="1488"/>
                  </a:cubicBezTo>
                  <a:cubicBezTo>
                    <a:pt x="2401" y="910"/>
                    <a:pt x="1921" y="1"/>
                    <a:pt x="121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340;p19">
              <a:extLst>
                <a:ext uri="{FF2B5EF4-FFF2-40B4-BE49-F238E27FC236}">
                  <a16:creationId xmlns:a16="http://schemas.microsoft.com/office/drawing/2014/main" id="{8813824C-504A-4533-902E-9B3105078E76}"/>
                </a:ext>
              </a:extLst>
            </p:cNvPr>
            <p:cNvSpPr/>
            <p:nvPr/>
          </p:nvSpPr>
          <p:spPr>
            <a:xfrm>
              <a:off x="2237200" y="229960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91" y="1"/>
                  </a:moveTo>
                  <a:cubicBezTo>
                    <a:pt x="1185" y="1"/>
                    <a:pt x="1180" y="1"/>
                    <a:pt x="1174" y="1"/>
                  </a:cubicBez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92"/>
                    <a:pt x="1671" y="1"/>
                    <a:pt x="1191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341;p19">
              <a:extLst>
                <a:ext uri="{FF2B5EF4-FFF2-40B4-BE49-F238E27FC236}">
                  <a16:creationId xmlns:a16="http://schemas.microsoft.com/office/drawing/2014/main" id="{8218BF26-3A56-45A9-8128-1B7FB878F3B3}"/>
                </a:ext>
              </a:extLst>
            </p:cNvPr>
            <p:cNvSpPr/>
            <p:nvPr/>
          </p:nvSpPr>
          <p:spPr>
            <a:xfrm>
              <a:off x="2743650" y="1992725"/>
              <a:ext cx="51450" cy="43900"/>
            </a:xfrm>
            <a:custGeom>
              <a:avLst/>
              <a:gdLst/>
              <a:ahLst/>
              <a:cxnLst/>
              <a:rect l="l" t="t" r="r" b="b"/>
              <a:pathLst>
                <a:path w="2058" h="1756" extrusionOk="0">
                  <a:moveTo>
                    <a:pt x="1174" y="1"/>
                  </a:moveTo>
                  <a:cubicBezTo>
                    <a:pt x="395" y="1"/>
                    <a:pt x="0" y="949"/>
                    <a:pt x="555" y="1494"/>
                  </a:cubicBezTo>
                  <a:cubicBezTo>
                    <a:pt x="735" y="1674"/>
                    <a:pt x="957" y="1755"/>
                    <a:pt x="1174" y="1755"/>
                  </a:cubicBezTo>
                  <a:cubicBezTo>
                    <a:pt x="1625" y="1755"/>
                    <a:pt x="2057" y="1407"/>
                    <a:pt x="2057" y="874"/>
                  </a:cubicBezTo>
                  <a:cubicBezTo>
                    <a:pt x="2048" y="395"/>
                    <a:pt x="1663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342;p19">
              <a:extLst>
                <a:ext uri="{FF2B5EF4-FFF2-40B4-BE49-F238E27FC236}">
                  <a16:creationId xmlns:a16="http://schemas.microsoft.com/office/drawing/2014/main" id="{737DEBD2-68CE-4FC7-AF70-F682EC256747}"/>
                </a:ext>
              </a:extLst>
            </p:cNvPr>
            <p:cNvSpPr/>
            <p:nvPr/>
          </p:nvSpPr>
          <p:spPr>
            <a:xfrm>
              <a:off x="2237200" y="238720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343;p19">
              <a:extLst>
                <a:ext uri="{FF2B5EF4-FFF2-40B4-BE49-F238E27FC236}">
                  <a16:creationId xmlns:a16="http://schemas.microsoft.com/office/drawing/2014/main" id="{A57F42DB-61CE-48C2-95C9-8C6B63763824}"/>
                </a:ext>
              </a:extLst>
            </p:cNvPr>
            <p:cNvSpPr/>
            <p:nvPr/>
          </p:nvSpPr>
          <p:spPr>
            <a:xfrm>
              <a:off x="2237200" y="2474775"/>
              <a:ext cx="51200" cy="43950"/>
            </a:xfrm>
            <a:custGeom>
              <a:avLst/>
              <a:gdLst/>
              <a:ahLst/>
              <a:cxnLst/>
              <a:rect l="l" t="t" r="r" b="b"/>
              <a:pathLst>
                <a:path w="2048" h="1758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79"/>
                    <a:pt x="951" y="1758"/>
                    <a:pt x="1166" y="1758"/>
                  </a:cubicBezTo>
                  <a:cubicBezTo>
                    <a:pt x="1616" y="1758"/>
                    <a:pt x="2047" y="1408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344;p19">
              <a:extLst>
                <a:ext uri="{FF2B5EF4-FFF2-40B4-BE49-F238E27FC236}">
                  <a16:creationId xmlns:a16="http://schemas.microsoft.com/office/drawing/2014/main" id="{98B571C3-7711-455F-B9E2-7E27149C331C}"/>
                </a:ext>
              </a:extLst>
            </p:cNvPr>
            <p:cNvSpPr/>
            <p:nvPr/>
          </p:nvSpPr>
          <p:spPr>
            <a:xfrm>
              <a:off x="2237200" y="2562350"/>
              <a:ext cx="51200" cy="44075"/>
            </a:xfrm>
            <a:custGeom>
              <a:avLst/>
              <a:gdLst/>
              <a:ahLst/>
              <a:cxnLst/>
              <a:rect l="l" t="t" r="r" b="b"/>
              <a:pathLst>
                <a:path w="2048" h="1763" extrusionOk="0">
                  <a:moveTo>
                    <a:pt x="1174" y="0"/>
                  </a:moveTo>
                  <a:cubicBezTo>
                    <a:pt x="395" y="0"/>
                    <a:pt x="0" y="949"/>
                    <a:pt x="554" y="1503"/>
                  </a:cubicBezTo>
                  <a:cubicBezTo>
                    <a:pt x="733" y="1682"/>
                    <a:pt x="952" y="1762"/>
                    <a:pt x="1167" y="1762"/>
                  </a:cubicBezTo>
                  <a:cubicBezTo>
                    <a:pt x="1617" y="1762"/>
                    <a:pt x="2047" y="1411"/>
                    <a:pt x="2047" y="883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345;p19">
              <a:extLst>
                <a:ext uri="{FF2B5EF4-FFF2-40B4-BE49-F238E27FC236}">
                  <a16:creationId xmlns:a16="http://schemas.microsoft.com/office/drawing/2014/main" id="{676C17D0-6298-49EA-9DDB-03098E168405}"/>
                </a:ext>
              </a:extLst>
            </p:cNvPr>
            <p:cNvSpPr/>
            <p:nvPr/>
          </p:nvSpPr>
          <p:spPr>
            <a:xfrm>
              <a:off x="2237200" y="2650150"/>
              <a:ext cx="51200" cy="43850"/>
            </a:xfrm>
            <a:custGeom>
              <a:avLst/>
              <a:gdLst/>
              <a:ahLst/>
              <a:cxnLst/>
              <a:rect l="l" t="t" r="r" b="b"/>
              <a:pathLst>
                <a:path w="2048" h="1754" extrusionOk="0">
                  <a:moveTo>
                    <a:pt x="1174" y="1"/>
                  </a:moveTo>
                  <a:cubicBezTo>
                    <a:pt x="395" y="1"/>
                    <a:pt x="0" y="940"/>
                    <a:pt x="554" y="1494"/>
                  </a:cubicBezTo>
                  <a:cubicBezTo>
                    <a:pt x="733" y="1673"/>
                    <a:pt x="952" y="1753"/>
                    <a:pt x="1167" y="1753"/>
                  </a:cubicBezTo>
                  <a:cubicBezTo>
                    <a:pt x="1617" y="1753"/>
                    <a:pt x="2047" y="1402"/>
                    <a:pt x="2047" y="874"/>
                  </a:cubicBezTo>
                  <a:cubicBezTo>
                    <a:pt x="2047" y="386"/>
                    <a:pt x="1662" y="1"/>
                    <a:pt x="117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346;p19">
              <a:extLst>
                <a:ext uri="{FF2B5EF4-FFF2-40B4-BE49-F238E27FC236}">
                  <a16:creationId xmlns:a16="http://schemas.microsoft.com/office/drawing/2014/main" id="{D81437D8-54E9-4AC2-9230-97E7BAA26FE7}"/>
                </a:ext>
              </a:extLst>
            </p:cNvPr>
            <p:cNvSpPr/>
            <p:nvPr/>
          </p:nvSpPr>
          <p:spPr>
            <a:xfrm>
              <a:off x="2237200" y="2737750"/>
              <a:ext cx="51200" cy="43825"/>
            </a:xfrm>
            <a:custGeom>
              <a:avLst/>
              <a:gdLst/>
              <a:ahLst/>
              <a:cxnLst/>
              <a:rect l="l" t="t" r="r" b="b"/>
              <a:pathLst>
                <a:path w="2048" h="1753" extrusionOk="0">
                  <a:moveTo>
                    <a:pt x="1174" y="0"/>
                  </a:moveTo>
                  <a:cubicBezTo>
                    <a:pt x="395" y="0"/>
                    <a:pt x="0" y="939"/>
                    <a:pt x="554" y="1493"/>
                  </a:cubicBezTo>
                  <a:cubicBezTo>
                    <a:pt x="733" y="1672"/>
                    <a:pt x="952" y="1752"/>
                    <a:pt x="1167" y="1752"/>
                  </a:cubicBezTo>
                  <a:cubicBezTo>
                    <a:pt x="1617" y="1752"/>
                    <a:pt x="2047" y="1401"/>
                    <a:pt x="2047" y="874"/>
                  </a:cubicBezTo>
                  <a:cubicBezTo>
                    <a:pt x="2047" y="395"/>
                    <a:pt x="1662" y="0"/>
                    <a:pt x="117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347;p19">
              <a:extLst>
                <a:ext uri="{FF2B5EF4-FFF2-40B4-BE49-F238E27FC236}">
                  <a16:creationId xmlns:a16="http://schemas.microsoft.com/office/drawing/2014/main" id="{BA131609-A3CF-47E1-91DC-D87CF2F12F7A}"/>
                </a:ext>
              </a:extLst>
            </p:cNvPr>
            <p:cNvSpPr/>
            <p:nvPr/>
          </p:nvSpPr>
          <p:spPr>
            <a:xfrm>
              <a:off x="2926550" y="2310650"/>
              <a:ext cx="284850" cy="87600"/>
            </a:xfrm>
            <a:custGeom>
              <a:avLst/>
              <a:gdLst/>
              <a:ahLst/>
              <a:cxnLst/>
              <a:rect l="l" t="t" r="r" b="b"/>
              <a:pathLst>
                <a:path w="11394" h="3504" extrusionOk="0">
                  <a:moveTo>
                    <a:pt x="3927" y="0"/>
                  </a:moveTo>
                  <a:cubicBezTo>
                    <a:pt x="3495" y="0"/>
                    <a:pt x="3081" y="179"/>
                    <a:pt x="2781" y="498"/>
                  </a:cubicBezTo>
                  <a:lnTo>
                    <a:pt x="405" y="3062"/>
                  </a:lnTo>
                  <a:lnTo>
                    <a:pt x="1" y="3504"/>
                  </a:lnTo>
                  <a:lnTo>
                    <a:pt x="11393" y="3504"/>
                  </a:lnTo>
                  <a:lnTo>
                    <a:pt x="10989" y="3062"/>
                  </a:lnTo>
                  <a:lnTo>
                    <a:pt x="8613" y="517"/>
                  </a:lnTo>
                  <a:cubicBezTo>
                    <a:pt x="8322" y="188"/>
                    <a:pt x="7899" y="0"/>
                    <a:pt x="7458" y="0"/>
                  </a:cubicBez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276;p19">
            <a:extLst>
              <a:ext uri="{FF2B5EF4-FFF2-40B4-BE49-F238E27FC236}">
                <a16:creationId xmlns:a16="http://schemas.microsoft.com/office/drawing/2014/main" id="{6BC337F7-12E2-4525-AE2C-51DD6151FC39}"/>
              </a:ext>
            </a:extLst>
          </p:cNvPr>
          <p:cNvGrpSpPr/>
          <p:nvPr/>
        </p:nvGrpSpPr>
        <p:grpSpPr>
          <a:xfrm>
            <a:off x="7776127" y="2701052"/>
            <a:ext cx="649580" cy="751784"/>
            <a:chOff x="1578425" y="2787175"/>
            <a:chExt cx="711479" cy="823422"/>
          </a:xfrm>
        </p:grpSpPr>
        <p:sp>
          <p:nvSpPr>
            <p:cNvPr id="769" name="Google Shape;277;p19">
              <a:extLst>
                <a:ext uri="{FF2B5EF4-FFF2-40B4-BE49-F238E27FC236}">
                  <a16:creationId xmlns:a16="http://schemas.microsoft.com/office/drawing/2014/main" id="{6120F150-CF49-4E4A-8901-5E74AF98398B}"/>
                </a:ext>
              </a:extLst>
            </p:cNvPr>
            <p:cNvSpPr/>
            <p:nvPr/>
          </p:nvSpPr>
          <p:spPr>
            <a:xfrm>
              <a:off x="1945753" y="2951603"/>
              <a:ext cx="262841" cy="624579"/>
            </a:xfrm>
            <a:custGeom>
              <a:avLst/>
              <a:gdLst/>
              <a:ahLst/>
              <a:cxnLst/>
              <a:rect l="l" t="t" r="r" b="b"/>
              <a:pathLst>
                <a:path w="19189" h="45598" extrusionOk="0">
                  <a:moveTo>
                    <a:pt x="0" y="0"/>
                  </a:moveTo>
                  <a:lnTo>
                    <a:pt x="0" y="45598"/>
                  </a:lnTo>
                  <a:lnTo>
                    <a:pt x="17535" y="45598"/>
                  </a:lnTo>
                  <a:lnTo>
                    <a:pt x="17545" y="40610"/>
                  </a:lnTo>
                  <a:lnTo>
                    <a:pt x="19188" y="38103"/>
                  </a:lnTo>
                  <a:lnTo>
                    <a:pt x="19188" y="1756"/>
                  </a:lnTo>
                  <a:cubicBezTo>
                    <a:pt x="19188" y="780"/>
                    <a:pt x="18399" y="0"/>
                    <a:pt x="17422" y="0"/>
                  </a:cubicBezTo>
                  <a:close/>
                </a:path>
              </a:pathLst>
            </a:custGeom>
            <a:solidFill>
              <a:srgbClr val="F9BF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278;p19">
              <a:extLst>
                <a:ext uri="{FF2B5EF4-FFF2-40B4-BE49-F238E27FC236}">
                  <a16:creationId xmlns:a16="http://schemas.microsoft.com/office/drawing/2014/main" id="{2AE3C15B-FABC-4C3F-A6C9-C9FAC80D6224}"/>
                </a:ext>
              </a:extLst>
            </p:cNvPr>
            <p:cNvSpPr/>
            <p:nvPr/>
          </p:nvSpPr>
          <p:spPr>
            <a:xfrm>
              <a:off x="1911395" y="2855875"/>
              <a:ext cx="75912" cy="712188"/>
            </a:xfrm>
            <a:custGeom>
              <a:avLst/>
              <a:gdLst/>
              <a:ahLst/>
              <a:cxnLst/>
              <a:rect l="l" t="t" r="r" b="b"/>
              <a:pathLst>
                <a:path w="5542" h="51994" extrusionOk="0">
                  <a:moveTo>
                    <a:pt x="2508" y="0"/>
                  </a:moveTo>
                  <a:lnTo>
                    <a:pt x="1" y="20024"/>
                  </a:lnTo>
                  <a:lnTo>
                    <a:pt x="2508" y="51994"/>
                  </a:lnTo>
                  <a:lnTo>
                    <a:pt x="5542" y="51571"/>
                  </a:lnTo>
                  <a:lnTo>
                    <a:pt x="5542" y="1165"/>
                  </a:lnTo>
                  <a:cubicBezTo>
                    <a:pt x="5542" y="517"/>
                    <a:pt x="5025" y="0"/>
                    <a:pt x="4377" y="0"/>
                  </a:cubicBezTo>
                  <a:close/>
                </a:path>
              </a:pathLst>
            </a:custGeom>
            <a:solidFill>
              <a:srgbClr val="FCD9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279;p19">
              <a:extLst>
                <a:ext uri="{FF2B5EF4-FFF2-40B4-BE49-F238E27FC236}">
                  <a16:creationId xmlns:a16="http://schemas.microsoft.com/office/drawing/2014/main" id="{E15B9474-861E-43BB-8590-68BDF2F550DF}"/>
                </a:ext>
              </a:extLst>
            </p:cNvPr>
            <p:cNvSpPr/>
            <p:nvPr/>
          </p:nvSpPr>
          <p:spPr>
            <a:xfrm>
              <a:off x="1578425" y="2787175"/>
              <a:ext cx="367298" cy="801345"/>
            </a:xfrm>
            <a:custGeom>
              <a:avLst/>
              <a:gdLst/>
              <a:ahLst/>
              <a:cxnLst/>
              <a:rect l="l" t="t" r="r" b="b"/>
              <a:pathLst>
                <a:path w="26815" h="58503" extrusionOk="0">
                  <a:moveTo>
                    <a:pt x="3729" y="0"/>
                  </a:moveTo>
                  <a:cubicBezTo>
                    <a:pt x="3250" y="0"/>
                    <a:pt x="2856" y="395"/>
                    <a:pt x="2856" y="874"/>
                  </a:cubicBezTo>
                  <a:lnTo>
                    <a:pt x="2856" y="5015"/>
                  </a:lnTo>
                  <a:lnTo>
                    <a:pt x="874" y="5015"/>
                  </a:lnTo>
                  <a:cubicBezTo>
                    <a:pt x="395" y="5015"/>
                    <a:pt x="0" y="5401"/>
                    <a:pt x="0" y="5889"/>
                  </a:cubicBezTo>
                  <a:lnTo>
                    <a:pt x="0" y="56586"/>
                  </a:lnTo>
                  <a:lnTo>
                    <a:pt x="16164" y="58502"/>
                  </a:lnTo>
                  <a:lnTo>
                    <a:pt x="26814" y="57009"/>
                  </a:lnTo>
                  <a:lnTo>
                    <a:pt x="26814" y="874"/>
                  </a:lnTo>
                  <a:cubicBezTo>
                    <a:pt x="26814" y="395"/>
                    <a:pt x="26429" y="0"/>
                    <a:pt x="25950" y="0"/>
                  </a:cubicBez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280;p19">
              <a:extLst>
                <a:ext uri="{FF2B5EF4-FFF2-40B4-BE49-F238E27FC236}">
                  <a16:creationId xmlns:a16="http://schemas.microsoft.com/office/drawing/2014/main" id="{F444AECD-F760-4B9C-A629-87089510772F}"/>
                </a:ext>
              </a:extLst>
            </p:cNvPr>
            <p:cNvSpPr/>
            <p:nvPr/>
          </p:nvSpPr>
          <p:spPr>
            <a:xfrm>
              <a:off x="1698594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57" y="5006"/>
                  </a:cubicBezTo>
                  <a:cubicBezTo>
                    <a:pt x="2734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281;p19">
              <a:extLst>
                <a:ext uri="{FF2B5EF4-FFF2-40B4-BE49-F238E27FC236}">
                  <a16:creationId xmlns:a16="http://schemas.microsoft.com/office/drawing/2014/main" id="{3645C40A-9731-4DB8-9E9F-9D6C2CA8FE15}"/>
                </a:ext>
              </a:extLst>
            </p:cNvPr>
            <p:cNvSpPr/>
            <p:nvPr/>
          </p:nvSpPr>
          <p:spPr>
            <a:xfrm>
              <a:off x="1818639" y="295210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89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6"/>
                    <a:pt x="1766" y="5006"/>
                  </a:cubicBezTo>
                  <a:cubicBezTo>
                    <a:pt x="2733" y="5006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89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282;p19">
              <a:extLst>
                <a:ext uri="{FF2B5EF4-FFF2-40B4-BE49-F238E27FC236}">
                  <a16:creationId xmlns:a16="http://schemas.microsoft.com/office/drawing/2014/main" id="{7C8D9FFC-BE6C-4987-ADFE-A94EFD9970FF}"/>
                </a:ext>
              </a:extLst>
            </p:cNvPr>
            <p:cNvSpPr/>
            <p:nvPr/>
          </p:nvSpPr>
          <p:spPr>
            <a:xfrm>
              <a:off x="1698594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283;p19">
              <a:extLst>
                <a:ext uri="{FF2B5EF4-FFF2-40B4-BE49-F238E27FC236}">
                  <a16:creationId xmlns:a16="http://schemas.microsoft.com/office/drawing/2014/main" id="{935C2816-D90C-43FD-B7A0-758BA2065305}"/>
                </a:ext>
              </a:extLst>
            </p:cNvPr>
            <p:cNvSpPr/>
            <p:nvPr/>
          </p:nvSpPr>
          <p:spPr>
            <a:xfrm>
              <a:off x="1818639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4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4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284;p19">
              <a:extLst>
                <a:ext uri="{FF2B5EF4-FFF2-40B4-BE49-F238E27FC236}">
                  <a16:creationId xmlns:a16="http://schemas.microsoft.com/office/drawing/2014/main" id="{2F14AD07-586C-4833-A74E-EAAA76200B6A}"/>
                </a:ext>
              </a:extLst>
            </p:cNvPr>
            <p:cNvSpPr/>
            <p:nvPr/>
          </p:nvSpPr>
          <p:spPr>
            <a:xfrm>
              <a:off x="1698594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285;p19">
              <a:extLst>
                <a:ext uri="{FF2B5EF4-FFF2-40B4-BE49-F238E27FC236}">
                  <a16:creationId xmlns:a16="http://schemas.microsoft.com/office/drawing/2014/main" id="{45832673-10F3-4B6A-B059-D12644DC14CA}"/>
                </a:ext>
              </a:extLst>
            </p:cNvPr>
            <p:cNvSpPr/>
            <p:nvPr/>
          </p:nvSpPr>
          <p:spPr>
            <a:xfrm>
              <a:off x="1818639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0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0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286;p19">
              <a:extLst>
                <a:ext uri="{FF2B5EF4-FFF2-40B4-BE49-F238E27FC236}">
                  <a16:creationId xmlns:a16="http://schemas.microsoft.com/office/drawing/2014/main" id="{ED77480B-061B-426B-B5C2-DFF3A8D4D7C1}"/>
                </a:ext>
              </a:extLst>
            </p:cNvPr>
            <p:cNvSpPr/>
            <p:nvPr/>
          </p:nvSpPr>
          <p:spPr>
            <a:xfrm>
              <a:off x="1698594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57" y="5007"/>
                  </a:cubicBezTo>
                  <a:cubicBezTo>
                    <a:pt x="2734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287;p19">
              <a:extLst>
                <a:ext uri="{FF2B5EF4-FFF2-40B4-BE49-F238E27FC236}">
                  <a16:creationId xmlns:a16="http://schemas.microsoft.com/office/drawing/2014/main" id="{A3C6AEB2-D393-4225-9D36-FA034C7EDBB6}"/>
                </a:ext>
              </a:extLst>
            </p:cNvPr>
            <p:cNvSpPr/>
            <p:nvPr/>
          </p:nvSpPr>
          <p:spPr>
            <a:xfrm>
              <a:off x="1818639" y="3363939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66" y="1"/>
                  </a:moveTo>
                  <a:cubicBezTo>
                    <a:pt x="789" y="1"/>
                    <a:pt x="0" y="790"/>
                    <a:pt x="0" y="1757"/>
                  </a:cubicBezTo>
                  <a:lnTo>
                    <a:pt x="0" y="3251"/>
                  </a:lnTo>
                  <a:cubicBezTo>
                    <a:pt x="0" y="4218"/>
                    <a:pt x="789" y="5007"/>
                    <a:pt x="1766" y="5007"/>
                  </a:cubicBezTo>
                  <a:cubicBezTo>
                    <a:pt x="2733" y="5007"/>
                    <a:pt x="3522" y="4218"/>
                    <a:pt x="3522" y="3251"/>
                  </a:cubicBezTo>
                  <a:lnTo>
                    <a:pt x="3522" y="1757"/>
                  </a:lnTo>
                  <a:cubicBezTo>
                    <a:pt x="3522" y="790"/>
                    <a:pt x="2733" y="1"/>
                    <a:pt x="1766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288;p19">
              <a:extLst>
                <a:ext uri="{FF2B5EF4-FFF2-40B4-BE49-F238E27FC236}">
                  <a16:creationId xmlns:a16="http://schemas.microsoft.com/office/drawing/2014/main" id="{E331A31D-BFEE-422F-94EE-755ACD81768D}"/>
                </a:ext>
              </a:extLst>
            </p:cNvPr>
            <p:cNvSpPr/>
            <p:nvPr/>
          </p:nvSpPr>
          <p:spPr>
            <a:xfrm>
              <a:off x="2049318" y="3089386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41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41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289;p19">
              <a:extLst>
                <a:ext uri="{FF2B5EF4-FFF2-40B4-BE49-F238E27FC236}">
                  <a16:creationId xmlns:a16="http://schemas.microsoft.com/office/drawing/2014/main" id="{1D9DAA61-53B5-40FC-9482-73419D473AA5}"/>
                </a:ext>
              </a:extLst>
            </p:cNvPr>
            <p:cNvSpPr/>
            <p:nvPr/>
          </p:nvSpPr>
          <p:spPr>
            <a:xfrm>
              <a:off x="2049318" y="3226663"/>
              <a:ext cx="48256" cy="68583"/>
            </a:xfrm>
            <a:custGeom>
              <a:avLst/>
              <a:gdLst/>
              <a:ahLst/>
              <a:cxnLst/>
              <a:rect l="l" t="t" r="r" b="b"/>
              <a:pathLst>
                <a:path w="3523" h="5007" extrusionOk="0">
                  <a:moveTo>
                    <a:pt x="1757" y="1"/>
                  </a:moveTo>
                  <a:cubicBezTo>
                    <a:pt x="790" y="1"/>
                    <a:pt x="1" y="790"/>
                    <a:pt x="1" y="1757"/>
                  </a:cubicBezTo>
                  <a:lnTo>
                    <a:pt x="1" y="3250"/>
                  </a:lnTo>
                  <a:cubicBezTo>
                    <a:pt x="1" y="4218"/>
                    <a:pt x="790" y="5007"/>
                    <a:pt x="1757" y="5007"/>
                  </a:cubicBezTo>
                  <a:cubicBezTo>
                    <a:pt x="2734" y="5007"/>
                    <a:pt x="3523" y="4218"/>
                    <a:pt x="3523" y="3250"/>
                  </a:cubicBezTo>
                  <a:lnTo>
                    <a:pt x="3523" y="1757"/>
                  </a:lnTo>
                  <a:cubicBezTo>
                    <a:pt x="3523" y="790"/>
                    <a:pt x="2734" y="1"/>
                    <a:pt x="1757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290;p19">
              <a:extLst>
                <a:ext uri="{FF2B5EF4-FFF2-40B4-BE49-F238E27FC236}">
                  <a16:creationId xmlns:a16="http://schemas.microsoft.com/office/drawing/2014/main" id="{A80B3868-6495-4B39-917D-6ECF32CDBB1F}"/>
                </a:ext>
              </a:extLst>
            </p:cNvPr>
            <p:cNvSpPr/>
            <p:nvPr/>
          </p:nvSpPr>
          <p:spPr>
            <a:xfrm>
              <a:off x="2160363" y="3465325"/>
              <a:ext cx="48256" cy="120045"/>
            </a:xfrm>
            <a:custGeom>
              <a:avLst/>
              <a:gdLst/>
              <a:ahLst/>
              <a:cxnLst/>
              <a:rect l="l" t="t" r="r" b="b"/>
              <a:pathLst>
                <a:path w="3523" h="8764" extrusionOk="0">
                  <a:moveTo>
                    <a:pt x="0" y="1"/>
                  </a:moveTo>
                  <a:lnTo>
                    <a:pt x="0" y="8763"/>
                  </a:lnTo>
                  <a:lnTo>
                    <a:pt x="3522" y="8763"/>
                  </a:lnTo>
                  <a:lnTo>
                    <a:pt x="3522" y="1"/>
                  </a:ln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291;p19">
              <a:extLst>
                <a:ext uri="{FF2B5EF4-FFF2-40B4-BE49-F238E27FC236}">
                  <a16:creationId xmlns:a16="http://schemas.microsoft.com/office/drawing/2014/main" id="{601ACF2C-073D-48A7-8F3B-56B620BE44CF}"/>
                </a:ext>
              </a:extLst>
            </p:cNvPr>
            <p:cNvSpPr/>
            <p:nvPr/>
          </p:nvSpPr>
          <p:spPr>
            <a:xfrm>
              <a:off x="2070812" y="3311897"/>
              <a:ext cx="219092" cy="210805"/>
            </a:xfrm>
            <a:custGeom>
              <a:avLst/>
              <a:gdLst/>
              <a:ahLst/>
              <a:cxnLst/>
              <a:rect l="l" t="t" r="r" b="b"/>
              <a:pathLst>
                <a:path w="15995" h="15390" extrusionOk="0">
                  <a:moveTo>
                    <a:pt x="8298" y="0"/>
                  </a:moveTo>
                  <a:cubicBezTo>
                    <a:pt x="6298" y="0"/>
                    <a:pt x="4334" y="781"/>
                    <a:pt x="2865" y="2250"/>
                  </a:cubicBezTo>
                  <a:cubicBezTo>
                    <a:pt x="658" y="4457"/>
                    <a:pt x="0" y="7763"/>
                    <a:pt x="1193" y="10637"/>
                  </a:cubicBezTo>
                  <a:cubicBezTo>
                    <a:pt x="2386" y="13511"/>
                    <a:pt x="5194" y="15389"/>
                    <a:pt x="8303" y="15389"/>
                  </a:cubicBezTo>
                  <a:cubicBezTo>
                    <a:pt x="12548" y="15380"/>
                    <a:pt x="15995" y="11943"/>
                    <a:pt x="15995" y="7688"/>
                  </a:cubicBezTo>
                  <a:cubicBezTo>
                    <a:pt x="15995" y="4579"/>
                    <a:pt x="14116" y="1771"/>
                    <a:pt x="11243" y="588"/>
                  </a:cubicBezTo>
                  <a:cubicBezTo>
                    <a:pt x="10290" y="192"/>
                    <a:pt x="9289" y="0"/>
                    <a:pt x="8298" y="0"/>
                  </a:cubicBezTo>
                  <a:close/>
                </a:path>
              </a:pathLst>
            </a:custGeom>
            <a:solidFill>
              <a:srgbClr val="74C1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292;p19">
              <a:extLst>
                <a:ext uri="{FF2B5EF4-FFF2-40B4-BE49-F238E27FC236}">
                  <a16:creationId xmlns:a16="http://schemas.microsoft.com/office/drawing/2014/main" id="{51C3D524-1905-427C-99E0-59A9B32ACCA7}"/>
                </a:ext>
              </a:extLst>
            </p:cNvPr>
            <p:cNvSpPr/>
            <p:nvPr/>
          </p:nvSpPr>
          <p:spPr>
            <a:xfrm>
              <a:off x="1928643" y="3562340"/>
              <a:ext cx="360354" cy="48256"/>
            </a:xfrm>
            <a:custGeom>
              <a:avLst/>
              <a:gdLst/>
              <a:ahLst/>
              <a:cxnLst/>
              <a:rect l="l" t="t" r="r" b="b"/>
              <a:pathLst>
                <a:path w="26308" h="3523" extrusionOk="0">
                  <a:moveTo>
                    <a:pt x="1249" y="0"/>
                  </a:moveTo>
                  <a:lnTo>
                    <a:pt x="0" y="2292"/>
                  </a:lnTo>
                  <a:lnTo>
                    <a:pt x="1249" y="3522"/>
                  </a:lnTo>
                  <a:lnTo>
                    <a:pt x="26035" y="3522"/>
                  </a:lnTo>
                  <a:cubicBezTo>
                    <a:pt x="26185" y="3522"/>
                    <a:pt x="26307" y="3400"/>
                    <a:pt x="26307" y="3259"/>
                  </a:cubicBezTo>
                  <a:lnTo>
                    <a:pt x="26307" y="263"/>
                  </a:lnTo>
                  <a:cubicBezTo>
                    <a:pt x="26307" y="122"/>
                    <a:pt x="26185" y="0"/>
                    <a:pt x="26035" y="0"/>
                  </a:cubicBezTo>
                  <a:close/>
                </a:path>
              </a:pathLst>
            </a:custGeom>
            <a:solidFill>
              <a:srgbClr val="66A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293;p19">
              <a:extLst>
                <a:ext uri="{FF2B5EF4-FFF2-40B4-BE49-F238E27FC236}">
                  <a16:creationId xmlns:a16="http://schemas.microsoft.com/office/drawing/2014/main" id="{A0BBAA5D-0B3A-470A-85BE-59069AC1B942}"/>
                </a:ext>
              </a:extLst>
            </p:cNvPr>
            <p:cNvSpPr/>
            <p:nvPr/>
          </p:nvSpPr>
          <p:spPr>
            <a:xfrm>
              <a:off x="1578425" y="3562340"/>
              <a:ext cx="367298" cy="48256"/>
            </a:xfrm>
            <a:custGeom>
              <a:avLst/>
              <a:gdLst/>
              <a:ahLst/>
              <a:cxnLst/>
              <a:rect l="l" t="t" r="r" b="b"/>
              <a:pathLst>
                <a:path w="26815" h="3523" extrusionOk="0">
                  <a:moveTo>
                    <a:pt x="273" y="0"/>
                  </a:moveTo>
                  <a:cubicBezTo>
                    <a:pt x="122" y="0"/>
                    <a:pt x="0" y="122"/>
                    <a:pt x="0" y="263"/>
                  </a:cubicBezTo>
                  <a:lnTo>
                    <a:pt x="0" y="3259"/>
                  </a:lnTo>
                  <a:cubicBezTo>
                    <a:pt x="0" y="3400"/>
                    <a:pt x="122" y="3522"/>
                    <a:pt x="273" y="3522"/>
                  </a:cubicBezTo>
                  <a:lnTo>
                    <a:pt x="26814" y="3522"/>
                  </a:lnTo>
                  <a:lnTo>
                    <a:pt x="26814" y="0"/>
                  </a:lnTo>
                  <a:close/>
                </a:path>
              </a:pathLst>
            </a:custGeom>
            <a:solidFill>
              <a:srgbClr val="9AD7D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Ver las imágenes de origen">
            <a:extLst>
              <a:ext uri="{FF2B5EF4-FFF2-40B4-BE49-F238E27FC236}">
                <a16:creationId xmlns:a16="http://schemas.microsoft.com/office/drawing/2014/main" id="{9E7ABBD6-A22B-45C1-A007-CB70288D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3110" y="1414582"/>
            <a:ext cx="860919" cy="9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r las imágenes de origen">
            <a:extLst>
              <a:ext uri="{FF2B5EF4-FFF2-40B4-BE49-F238E27FC236}">
                <a16:creationId xmlns:a16="http://schemas.microsoft.com/office/drawing/2014/main" id="{63F96275-58CE-412F-A8EE-2DB7A9A8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50" y="1655232"/>
            <a:ext cx="712650" cy="71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Ver las imágenes de origen">
            <a:extLst>
              <a:ext uri="{FF2B5EF4-FFF2-40B4-BE49-F238E27FC236}">
                <a16:creationId xmlns:a16="http://schemas.microsoft.com/office/drawing/2014/main" id="{D1E0B143-2877-4B64-B3EC-E124CEA0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987" y="4569566"/>
            <a:ext cx="1627700" cy="40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7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Ver las imágenes de origen">
            <a:extLst>
              <a:ext uri="{FF2B5EF4-FFF2-40B4-BE49-F238E27FC236}">
                <a16:creationId xmlns:a16="http://schemas.microsoft.com/office/drawing/2014/main" id="{AAADD033-457E-4F1D-ACE3-46F652DAA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3" name="Google Shape;633;p21"/>
          <p:cNvSpPr txBox="1">
            <a:spLocks noGrp="1"/>
          </p:cNvSpPr>
          <p:nvPr>
            <p:ph type="ctrTitle"/>
          </p:nvPr>
        </p:nvSpPr>
        <p:spPr>
          <a:xfrm>
            <a:off x="86192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– DATA PROCESSING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634" name="Google Shape;634;p21"/>
          <p:cNvSpPr/>
          <p:nvPr/>
        </p:nvSpPr>
        <p:spPr>
          <a:xfrm>
            <a:off x="1265443" y="197148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635" name="Google Shape;635;p21"/>
          <p:cNvSpPr/>
          <p:nvPr/>
        </p:nvSpPr>
        <p:spPr>
          <a:xfrm>
            <a:off x="2846374" y="1971480"/>
            <a:ext cx="1872300" cy="1872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36" name="Google Shape;636;p21"/>
          <p:cNvSpPr/>
          <p:nvPr/>
        </p:nvSpPr>
        <p:spPr>
          <a:xfrm>
            <a:off x="4427306" y="1971480"/>
            <a:ext cx="1872300" cy="1872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637" name="Google Shape;637;p21"/>
          <p:cNvSpPr/>
          <p:nvPr/>
        </p:nvSpPr>
        <p:spPr>
          <a:xfrm>
            <a:off x="6008238" y="1971480"/>
            <a:ext cx="1872300" cy="1872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/>
              </a:solidFill>
            </a:endParaRPr>
          </a:p>
        </p:txBody>
      </p:sp>
      <p:grpSp>
        <p:nvGrpSpPr>
          <p:cNvPr id="639" name="Google Shape;639;p21"/>
          <p:cNvGrpSpPr/>
          <p:nvPr/>
        </p:nvGrpSpPr>
        <p:grpSpPr>
          <a:xfrm>
            <a:off x="6729756" y="2246458"/>
            <a:ext cx="429317" cy="365802"/>
            <a:chOff x="-1341636" y="2815364"/>
            <a:chExt cx="429317" cy="365802"/>
          </a:xfrm>
        </p:grpSpPr>
        <p:sp>
          <p:nvSpPr>
            <p:cNvPr id="640" name="Google Shape;640;p21"/>
            <p:cNvSpPr/>
            <p:nvPr/>
          </p:nvSpPr>
          <p:spPr>
            <a:xfrm>
              <a:off x="-1341636" y="3041498"/>
              <a:ext cx="429317" cy="113064"/>
            </a:xfrm>
            <a:custGeom>
              <a:avLst/>
              <a:gdLst/>
              <a:ahLst/>
              <a:cxnLst/>
              <a:rect l="l" t="t" r="r" b="b"/>
              <a:pathLst>
                <a:path w="73231" h="19286" extrusionOk="0">
                  <a:moveTo>
                    <a:pt x="12796" y="1"/>
                  </a:moveTo>
                  <a:cubicBezTo>
                    <a:pt x="12428" y="1"/>
                    <a:pt x="12066" y="181"/>
                    <a:pt x="11844" y="510"/>
                  </a:cubicBezTo>
                  <a:lnTo>
                    <a:pt x="500" y="17527"/>
                  </a:lnTo>
                  <a:cubicBezTo>
                    <a:pt x="0" y="18276"/>
                    <a:pt x="534" y="19286"/>
                    <a:pt x="1441" y="19286"/>
                  </a:cubicBezTo>
                  <a:lnTo>
                    <a:pt x="71779" y="19286"/>
                  </a:lnTo>
                  <a:cubicBezTo>
                    <a:pt x="72686" y="19286"/>
                    <a:pt x="73231" y="18276"/>
                    <a:pt x="72720" y="17527"/>
                  </a:cubicBezTo>
                  <a:lnTo>
                    <a:pt x="61376" y="510"/>
                  </a:lnTo>
                  <a:cubicBezTo>
                    <a:pt x="61161" y="181"/>
                    <a:pt x="60802" y="1"/>
                    <a:pt x="60435" y="1"/>
                  </a:cubicBezTo>
                  <a:cubicBezTo>
                    <a:pt x="60220" y="1"/>
                    <a:pt x="60003" y="62"/>
                    <a:pt x="59810" y="192"/>
                  </a:cubicBezTo>
                  <a:cubicBezTo>
                    <a:pt x="59288" y="544"/>
                    <a:pt x="59141" y="1247"/>
                    <a:pt x="59492" y="1769"/>
                  </a:cubicBezTo>
                  <a:lnTo>
                    <a:pt x="69657" y="17017"/>
                  </a:lnTo>
                  <a:lnTo>
                    <a:pt x="3563" y="17017"/>
                  </a:lnTo>
                  <a:lnTo>
                    <a:pt x="13728" y="1769"/>
                  </a:lnTo>
                  <a:cubicBezTo>
                    <a:pt x="14079" y="1247"/>
                    <a:pt x="13943" y="544"/>
                    <a:pt x="13421" y="192"/>
                  </a:cubicBezTo>
                  <a:cubicBezTo>
                    <a:pt x="13228" y="62"/>
                    <a:pt x="13011" y="1"/>
                    <a:pt x="127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1" name="Google Shape;641;p21"/>
            <p:cNvSpPr/>
            <p:nvPr/>
          </p:nvSpPr>
          <p:spPr>
            <a:xfrm>
              <a:off x="-1339842" y="3141254"/>
              <a:ext cx="425664" cy="39912"/>
            </a:xfrm>
            <a:custGeom>
              <a:avLst/>
              <a:gdLst/>
              <a:ahLst/>
              <a:cxnLst/>
              <a:rect l="l" t="t" r="r" b="b"/>
              <a:pathLst>
                <a:path w="72608" h="6808" extrusionOk="0">
                  <a:moveTo>
                    <a:pt x="70338" y="2270"/>
                  </a:moveTo>
                  <a:lnTo>
                    <a:pt x="70338" y="4539"/>
                  </a:lnTo>
                  <a:lnTo>
                    <a:pt x="2270" y="4539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5673"/>
                  </a:lnTo>
                  <a:cubicBezTo>
                    <a:pt x="1" y="6297"/>
                    <a:pt x="511" y="6808"/>
                    <a:pt x="1135" y="6808"/>
                  </a:cubicBezTo>
                  <a:lnTo>
                    <a:pt x="71473" y="6808"/>
                  </a:lnTo>
                  <a:cubicBezTo>
                    <a:pt x="72097" y="6808"/>
                    <a:pt x="72607" y="6297"/>
                    <a:pt x="72607" y="5673"/>
                  </a:cubicBezTo>
                  <a:lnTo>
                    <a:pt x="72607" y="1135"/>
                  </a:lnTo>
                  <a:cubicBezTo>
                    <a:pt x="72607" y="511"/>
                    <a:pt x="72097" y="1"/>
                    <a:pt x="7147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-1281979" y="3068102"/>
              <a:ext cx="50089" cy="86507"/>
            </a:xfrm>
            <a:custGeom>
              <a:avLst/>
              <a:gdLst/>
              <a:ahLst/>
              <a:cxnLst/>
              <a:rect l="l" t="t" r="r" b="b"/>
              <a:pathLst>
                <a:path w="8544" h="14756" extrusionOk="0">
                  <a:moveTo>
                    <a:pt x="7256" y="0"/>
                  </a:moveTo>
                  <a:cubicBezTo>
                    <a:pt x="6832" y="0"/>
                    <a:pt x="6425" y="238"/>
                    <a:pt x="6229" y="646"/>
                  </a:cubicBezTo>
                  <a:lnTo>
                    <a:pt x="284" y="13125"/>
                  </a:lnTo>
                  <a:cubicBezTo>
                    <a:pt x="1" y="13693"/>
                    <a:pt x="250" y="14373"/>
                    <a:pt x="817" y="14645"/>
                  </a:cubicBezTo>
                  <a:cubicBezTo>
                    <a:pt x="974" y="14721"/>
                    <a:pt x="1139" y="14756"/>
                    <a:pt x="1301" y="14756"/>
                  </a:cubicBezTo>
                  <a:cubicBezTo>
                    <a:pt x="1728" y="14756"/>
                    <a:pt x="2137" y="14512"/>
                    <a:pt x="2326" y="14101"/>
                  </a:cubicBezTo>
                  <a:lnTo>
                    <a:pt x="8282" y="1622"/>
                  </a:lnTo>
                  <a:cubicBezTo>
                    <a:pt x="8543" y="1054"/>
                    <a:pt x="8305" y="385"/>
                    <a:pt x="7749" y="113"/>
                  </a:cubicBezTo>
                  <a:cubicBezTo>
                    <a:pt x="7590" y="36"/>
                    <a:pt x="7422" y="0"/>
                    <a:pt x="72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-1213341" y="3074762"/>
              <a:ext cx="24347" cy="46548"/>
            </a:xfrm>
            <a:custGeom>
              <a:avLst/>
              <a:gdLst/>
              <a:ahLst/>
              <a:cxnLst/>
              <a:rect l="l" t="t" r="r" b="b"/>
              <a:pathLst>
                <a:path w="4153" h="7940" extrusionOk="0">
                  <a:moveTo>
                    <a:pt x="2892" y="0"/>
                  </a:moveTo>
                  <a:cubicBezTo>
                    <a:pt x="2399" y="0"/>
                    <a:pt x="1945" y="327"/>
                    <a:pt x="1804" y="826"/>
                  </a:cubicBezTo>
                  <a:lnTo>
                    <a:pt x="171" y="6498"/>
                  </a:lnTo>
                  <a:cubicBezTo>
                    <a:pt x="0" y="7100"/>
                    <a:pt x="352" y="7724"/>
                    <a:pt x="953" y="7894"/>
                  </a:cubicBezTo>
                  <a:cubicBezTo>
                    <a:pt x="1055" y="7928"/>
                    <a:pt x="1158" y="7939"/>
                    <a:pt x="1271" y="7939"/>
                  </a:cubicBezTo>
                  <a:cubicBezTo>
                    <a:pt x="1770" y="7939"/>
                    <a:pt x="2213" y="7599"/>
                    <a:pt x="2360" y="7122"/>
                  </a:cubicBezTo>
                  <a:lnTo>
                    <a:pt x="3982" y="1450"/>
                  </a:lnTo>
                  <a:cubicBezTo>
                    <a:pt x="4153" y="849"/>
                    <a:pt x="3801" y="213"/>
                    <a:pt x="3200" y="43"/>
                  </a:cubicBezTo>
                  <a:cubicBezTo>
                    <a:pt x="3097" y="14"/>
                    <a:pt x="2994" y="0"/>
                    <a:pt x="289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4" name="Google Shape;644;p21"/>
            <p:cNvSpPr/>
            <p:nvPr/>
          </p:nvSpPr>
          <p:spPr>
            <a:xfrm>
              <a:off x="-999847" y="3114814"/>
              <a:ext cx="27735" cy="39748"/>
            </a:xfrm>
            <a:custGeom>
              <a:avLst/>
              <a:gdLst/>
              <a:ahLst/>
              <a:cxnLst/>
              <a:rect l="l" t="t" r="r" b="b"/>
              <a:pathLst>
                <a:path w="4731" h="6780" extrusionOk="0">
                  <a:moveTo>
                    <a:pt x="1279" y="1"/>
                  </a:moveTo>
                  <a:cubicBezTo>
                    <a:pt x="1116" y="1"/>
                    <a:pt x="951" y="35"/>
                    <a:pt x="794" y="109"/>
                  </a:cubicBezTo>
                  <a:cubicBezTo>
                    <a:pt x="238" y="370"/>
                    <a:pt x="0" y="1039"/>
                    <a:pt x="250" y="1595"/>
                  </a:cubicBezTo>
                  <a:lnTo>
                    <a:pt x="2417" y="6133"/>
                  </a:lnTo>
                  <a:cubicBezTo>
                    <a:pt x="2609" y="6530"/>
                    <a:pt x="3007" y="6780"/>
                    <a:pt x="3438" y="6780"/>
                  </a:cubicBezTo>
                  <a:cubicBezTo>
                    <a:pt x="3608" y="6780"/>
                    <a:pt x="3778" y="6746"/>
                    <a:pt x="3925" y="6666"/>
                  </a:cubicBezTo>
                  <a:cubicBezTo>
                    <a:pt x="4493" y="6405"/>
                    <a:pt x="4731" y="5725"/>
                    <a:pt x="4470" y="5157"/>
                  </a:cubicBezTo>
                  <a:lnTo>
                    <a:pt x="2303" y="619"/>
                  </a:lnTo>
                  <a:cubicBezTo>
                    <a:pt x="2099" y="228"/>
                    <a:pt x="1696" y="1"/>
                    <a:pt x="127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5" name="Google Shape;645;p21"/>
            <p:cNvSpPr/>
            <p:nvPr/>
          </p:nvSpPr>
          <p:spPr>
            <a:xfrm>
              <a:off x="-1034764" y="3041498"/>
              <a:ext cx="37315" cy="59856"/>
            </a:xfrm>
            <a:custGeom>
              <a:avLst/>
              <a:gdLst/>
              <a:ahLst/>
              <a:cxnLst/>
              <a:rect l="l" t="t" r="r" b="b"/>
              <a:pathLst>
                <a:path w="6365" h="10210" extrusionOk="0">
                  <a:moveTo>
                    <a:pt x="1289" y="0"/>
                  </a:moveTo>
                  <a:cubicBezTo>
                    <a:pt x="1127" y="0"/>
                    <a:pt x="962" y="36"/>
                    <a:pt x="806" y="113"/>
                  </a:cubicBezTo>
                  <a:cubicBezTo>
                    <a:pt x="238" y="385"/>
                    <a:pt x="0" y="1054"/>
                    <a:pt x="261" y="1622"/>
                  </a:cubicBezTo>
                  <a:lnTo>
                    <a:pt x="4039" y="9563"/>
                  </a:lnTo>
                  <a:cubicBezTo>
                    <a:pt x="4232" y="9960"/>
                    <a:pt x="4629" y="10210"/>
                    <a:pt x="5071" y="10210"/>
                  </a:cubicBezTo>
                  <a:cubicBezTo>
                    <a:pt x="5230" y="10210"/>
                    <a:pt x="5400" y="10164"/>
                    <a:pt x="5559" y="10096"/>
                  </a:cubicBezTo>
                  <a:cubicBezTo>
                    <a:pt x="6126" y="9824"/>
                    <a:pt x="6365" y="9155"/>
                    <a:pt x="6092" y="8587"/>
                  </a:cubicBezTo>
                  <a:lnTo>
                    <a:pt x="2314" y="646"/>
                  </a:lnTo>
                  <a:cubicBezTo>
                    <a:pt x="2110" y="238"/>
                    <a:pt x="1707" y="0"/>
                    <a:pt x="128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-1065161" y="3074498"/>
              <a:ext cx="24546" cy="46953"/>
            </a:xfrm>
            <a:custGeom>
              <a:avLst/>
              <a:gdLst/>
              <a:ahLst/>
              <a:cxnLst/>
              <a:rect l="l" t="t" r="r" b="b"/>
              <a:pathLst>
                <a:path w="4187" h="8009" extrusionOk="0">
                  <a:moveTo>
                    <a:pt x="1271" y="1"/>
                  </a:moveTo>
                  <a:cubicBezTo>
                    <a:pt x="1170" y="1"/>
                    <a:pt x="1067" y="15"/>
                    <a:pt x="965" y="43"/>
                  </a:cubicBezTo>
                  <a:cubicBezTo>
                    <a:pt x="341" y="224"/>
                    <a:pt x="1" y="882"/>
                    <a:pt x="193" y="1495"/>
                  </a:cubicBezTo>
                  <a:lnTo>
                    <a:pt x="1827" y="7167"/>
                  </a:lnTo>
                  <a:cubicBezTo>
                    <a:pt x="1958" y="7673"/>
                    <a:pt x="2414" y="8008"/>
                    <a:pt x="2913" y="8008"/>
                  </a:cubicBezTo>
                  <a:cubicBezTo>
                    <a:pt x="3019" y="8008"/>
                    <a:pt x="3127" y="7993"/>
                    <a:pt x="3234" y="7961"/>
                  </a:cubicBezTo>
                  <a:cubicBezTo>
                    <a:pt x="3846" y="7791"/>
                    <a:pt x="4187" y="7145"/>
                    <a:pt x="4005" y="6543"/>
                  </a:cubicBezTo>
                  <a:lnTo>
                    <a:pt x="2372" y="871"/>
                  </a:lnTo>
                  <a:cubicBezTo>
                    <a:pt x="2249" y="341"/>
                    <a:pt x="1779" y="1"/>
                    <a:pt x="127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7" name="Google Shape;647;p21"/>
            <p:cNvSpPr/>
            <p:nvPr/>
          </p:nvSpPr>
          <p:spPr>
            <a:xfrm>
              <a:off x="-1291025" y="3068096"/>
              <a:ext cx="58203" cy="13308"/>
            </a:xfrm>
            <a:custGeom>
              <a:avLst/>
              <a:gdLst/>
              <a:ahLst/>
              <a:cxnLst/>
              <a:rect l="l" t="t" r="r" b="b"/>
              <a:pathLst>
                <a:path w="9928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8804" y="2269"/>
                  </a:lnTo>
                  <a:cubicBezTo>
                    <a:pt x="9428" y="2269"/>
                    <a:pt x="9927" y="1759"/>
                    <a:pt x="9927" y="1135"/>
                  </a:cubicBezTo>
                  <a:cubicBezTo>
                    <a:pt x="9927" y="511"/>
                    <a:pt x="9428" y="0"/>
                    <a:pt x="8804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8" name="Google Shape;648;p21"/>
            <p:cNvSpPr/>
            <p:nvPr/>
          </p:nvSpPr>
          <p:spPr>
            <a:xfrm>
              <a:off x="-998985" y="3114650"/>
              <a:ext cx="67049" cy="13308"/>
            </a:xfrm>
            <a:custGeom>
              <a:avLst/>
              <a:gdLst/>
              <a:ahLst/>
              <a:cxnLst/>
              <a:rect l="l" t="t" r="r" b="b"/>
              <a:pathLst>
                <a:path w="11437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313" y="2270"/>
                  </a:lnTo>
                  <a:cubicBezTo>
                    <a:pt x="10937" y="2270"/>
                    <a:pt x="11436" y="1759"/>
                    <a:pt x="11436" y="1135"/>
                  </a:cubicBezTo>
                  <a:cubicBezTo>
                    <a:pt x="11436" y="511"/>
                    <a:pt x="10937" y="1"/>
                    <a:pt x="1031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49" name="Google Shape;649;p21"/>
            <p:cNvSpPr/>
            <p:nvPr/>
          </p:nvSpPr>
          <p:spPr>
            <a:xfrm>
              <a:off x="-1011689" y="3088046"/>
              <a:ext cx="62060" cy="13308"/>
            </a:xfrm>
            <a:custGeom>
              <a:avLst/>
              <a:gdLst/>
              <a:ahLst/>
              <a:cxnLst/>
              <a:rect l="l" t="t" r="r" b="b"/>
              <a:pathLst>
                <a:path w="10586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9451" y="2270"/>
                  </a:lnTo>
                  <a:cubicBezTo>
                    <a:pt x="10075" y="2270"/>
                    <a:pt x="10585" y="1759"/>
                    <a:pt x="10585" y="1135"/>
                  </a:cubicBezTo>
                  <a:cubicBezTo>
                    <a:pt x="10585" y="511"/>
                    <a:pt x="10075" y="1"/>
                    <a:pt x="945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0" name="Google Shape;650;p21"/>
            <p:cNvSpPr/>
            <p:nvPr/>
          </p:nvSpPr>
          <p:spPr>
            <a:xfrm>
              <a:off x="-1203035" y="3074744"/>
              <a:ext cx="69377" cy="13308"/>
            </a:xfrm>
            <a:custGeom>
              <a:avLst/>
              <a:gdLst/>
              <a:ahLst/>
              <a:cxnLst/>
              <a:rect l="l" t="t" r="r" b="b"/>
              <a:pathLst>
                <a:path w="11834" h="2270" extrusionOk="0">
                  <a:moveTo>
                    <a:pt x="1135" y="1"/>
                  </a:moveTo>
                  <a:cubicBezTo>
                    <a:pt x="500" y="1"/>
                    <a:pt x="1" y="511"/>
                    <a:pt x="1" y="1135"/>
                  </a:cubicBezTo>
                  <a:cubicBezTo>
                    <a:pt x="1" y="1759"/>
                    <a:pt x="500" y="2270"/>
                    <a:pt x="1135" y="2270"/>
                  </a:cubicBezTo>
                  <a:lnTo>
                    <a:pt x="10699" y="2270"/>
                  </a:lnTo>
                  <a:cubicBezTo>
                    <a:pt x="11323" y="2270"/>
                    <a:pt x="11833" y="1759"/>
                    <a:pt x="11833" y="1135"/>
                  </a:cubicBezTo>
                  <a:cubicBezTo>
                    <a:pt x="11833" y="511"/>
                    <a:pt x="11323" y="1"/>
                    <a:pt x="1069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-1119700" y="3074744"/>
              <a:ext cx="68779" cy="13308"/>
            </a:xfrm>
            <a:custGeom>
              <a:avLst/>
              <a:gdLst/>
              <a:ahLst/>
              <a:cxnLst/>
              <a:rect l="l" t="t" r="r" b="b"/>
              <a:pathLst>
                <a:path w="11732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0597" y="2270"/>
                  </a:lnTo>
                  <a:cubicBezTo>
                    <a:pt x="11221" y="2270"/>
                    <a:pt x="11731" y="1759"/>
                    <a:pt x="11731" y="1135"/>
                  </a:cubicBezTo>
                  <a:cubicBezTo>
                    <a:pt x="11731" y="511"/>
                    <a:pt x="11221" y="1"/>
                    <a:pt x="1059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2" name="Google Shape;652;p21"/>
            <p:cNvSpPr/>
            <p:nvPr/>
          </p:nvSpPr>
          <p:spPr>
            <a:xfrm>
              <a:off x="-1212544" y="3108002"/>
              <a:ext cx="171132" cy="13308"/>
            </a:xfrm>
            <a:custGeom>
              <a:avLst/>
              <a:gdLst/>
              <a:ahLst/>
              <a:cxnLst/>
              <a:rect l="l" t="t" r="r" b="b"/>
              <a:pathLst>
                <a:path w="29191" h="2270" extrusionOk="0">
                  <a:moveTo>
                    <a:pt x="1135" y="0"/>
                  </a:moveTo>
                  <a:cubicBezTo>
                    <a:pt x="500" y="0"/>
                    <a:pt x="1" y="511"/>
                    <a:pt x="1" y="1135"/>
                  </a:cubicBezTo>
                  <a:cubicBezTo>
                    <a:pt x="1" y="1759"/>
                    <a:pt x="500" y="2269"/>
                    <a:pt x="1135" y="2269"/>
                  </a:cubicBezTo>
                  <a:lnTo>
                    <a:pt x="28056" y="2269"/>
                  </a:lnTo>
                  <a:cubicBezTo>
                    <a:pt x="28680" y="2269"/>
                    <a:pt x="29191" y="1759"/>
                    <a:pt x="29191" y="1135"/>
                  </a:cubicBezTo>
                  <a:cubicBezTo>
                    <a:pt x="29191" y="511"/>
                    <a:pt x="28680" y="0"/>
                    <a:pt x="2805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3" name="Google Shape;653;p21"/>
            <p:cNvSpPr/>
            <p:nvPr/>
          </p:nvSpPr>
          <p:spPr>
            <a:xfrm>
              <a:off x="-1233426" y="2815364"/>
              <a:ext cx="212832" cy="285973"/>
            </a:xfrm>
            <a:custGeom>
              <a:avLst/>
              <a:gdLst/>
              <a:ahLst/>
              <a:cxnLst/>
              <a:rect l="l" t="t" r="r" b="b"/>
              <a:pathLst>
                <a:path w="36304" h="48780" extrusionOk="0">
                  <a:moveTo>
                    <a:pt x="18152" y="2269"/>
                  </a:moveTo>
                  <a:cubicBezTo>
                    <a:pt x="26921" y="2269"/>
                    <a:pt x="34035" y="9382"/>
                    <a:pt x="34035" y="18152"/>
                  </a:cubicBezTo>
                  <a:cubicBezTo>
                    <a:pt x="34035" y="30336"/>
                    <a:pt x="21397" y="43054"/>
                    <a:pt x="18152" y="46105"/>
                  </a:cubicBezTo>
                  <a:cubicBezTo>
                    <a:pt x="14919" y="43042"/>
                    <a:pt x="2269" y="30336"/>
                    <a:pt x="2269" y="18152"/>
                  </a:cubicBezTo>
                  <a:cubicBezTo>
                    <a:pt x="2269" y="9382"/>
                    <a:pt x="9382" y="2269"/>
                    <a:pt x="18152" y="2269"/>
                  </a:cubicBezTo>
                  <a:close/>
                  <a:moveTo>
                    <a:pt x="18152" y="0"/>
                  </a:moveTo>
                  <a:cubicBezTo>
                    <a:pt x="8146" y="0"/>
                    <a:pt x="0" y="8146"/>
                    <a:pt x="0" y="18152"/>
                  </a:cubicBezTo>
                  <a:cubicBezTo>
                    <a:pt x="0" y="33082"/>
                    <a:pt x="16700" y="47886"/>
                    <a:pt x="17403" y="48499"/>
                  </a:cubicBezTo>
                  <a:cubicBezTo>
                    <a:pt x="17619" y="48686"/>
                    <a:pt x="17885" y="48780"/>
                    <a:pt x="18152" y="48780"/>
                  </a:cubicBezTo>
                  <a:cubicBezTo>
                    <a:pt x="18419" y="48780"/>
                    <a:pt x="18685" y="48686"/>
                    <a:pt x="18901" y="48499"/>
                  </a:cubicBezTo>
                  <a:cubicBezTo>
                    <a:pt x="19615" y="47875"/>
                    <a:pt x="36304" y="33082"/>
                    <a:pt x="36304" y="18152"/>
                  </a:cubicBezTo>
                  <a:cubicBezTo>
                    <a:pt x="36292" y="8134"/>
                    <a:pt x="28169" y="11"/>
                    <a:pt x="1815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4" name="Google Shape;654;p21"/>
            <p:cNvSpPr/>
            <p:nvPr/>
          </p:nvSpPr>
          <p:spPr>
            <a:xfrm>
              <a:off x="-1273332" y="3041492"/>
              <a:ext cx="109277" cy="13308"/>
            </a:xfrm>
            <a:custGeom>
              <a:avLst/>
              <a:gdLst/>
              <a:ahLst/>
              <a:cxnLst/>
              <a:rect l="l" t="t" r="r" b="b"/>
              <a:pathLst>
                <a:path w="18640" h="2270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cubicBezTo>
                    <a:pt x="0" y="1759"/>
                    <a:pt x="511" y="2269"/>
                    <a:pt x="1135" y="2269"/>
                  </a:cubicBezTo>
                  <a:lnTo>
                    <a:pt x="17505" y="2269"/>
                  </a:lnTo>
                  <a:cubicBezTo>
                    <a:pt x="18129" y="2269"/>
                    <a:pt x="18640" y="1759"/>
                    <a:pt x="18640" y="1135"/>
                  </a:cubicBezTo>
                  <a:cubicBezTo>
                    <a:pt x="18640" y="511"/>
                    <a:pt x="18129" y="0"/>
                    <a:pt x="1750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5" name="Google Shape;655;p21"/>
            <p:cNvSpPr/>
            <p:nvPr/>
          </p:nvSpPr>
          <p:spPr>
            <a:xfrm>
              <a:off x="-1089971" y="3041492"/>
              <a:ext cx="109283" cy="13308"/>
            </a:xfrm>
            <a:custGeom>
              <a:avLst/>
              <a:gdLst/>
              <a:ahLst/>
              <a:cxnLst/>
              <a:rect l="l" t="t" r="r" b="b"/>
              <a:pathLst>
                <a:path w="18641" h="2270" extrusionOk="0">
                  <a:moveTo>
                    <a:pt x="1135" y="0"/>
                  </a:moveTo>
                  <a:cubicBezTo>
                    <a:pt x="511" y="0"/>
                    <a:pt x="1" y="511"/>
                    <a:pt x="1" y="1135"/>
                  </a:cubicBezTo>
                  <a:cubicBezTo>
                    <a:pt x="1" y="1759"/>
                    <a:pt x="511" y="2269"/>
                    <a:pt x="1135" y="2269"/>
                  </a:cubicBezTo>
                  <a:lnTo>
                    <a:pt x="17506" y="2269"/>
                  </a:lnTo>
                  <a:cubicBezTo>
                    <a:pt x="18130" y="2269"/>
                    <a:pt x="18640" y="1759"/>
                    <a:pt x="18640" y="1135"/>
                  </a:cubicBezTo>
                  <a:cubicBezTo>
                    <a:pt x="18640" y="511"/>
                    <a:pt x="18130" y="0"/>
                    <a:pt x="1750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6" name="Google Shape;656;p21"/>
            <p:cNvSpPr/>
            <p:nvPr/>
          </p:nvSpPr>
          <p:spPr>
            <a:xfrm>
              <a:off x="-1173570" y="2961680"/>
              <a:ext cx="93120" cy="13308"/>
            </a:xfrm>
            <a:custGeom>
              <a:avLst/>
              <a:gdLst/>
              <a:ahLst/>
              <a:cxnLst/>
              <a:rect l="l" t="t" r="r" b="b"/>
              <a:pathLst>
                <a:path w="15884" h="2270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cubicBezTo>
                    <a:pt x="1" y="1759"/>
                    <a:pt x="511" y="2270"/>
                    <a:pt x="1135" y="2270"/>
                  </a:cubicBezTo>
                  <a:lnTo>
                    <a:pt x="14749" y="2270"/>
                  </a:lnTo>
                  <a:cubicBezTo>
                    <a:pt x="15373" y="2270"/>
                    <a:pt x="15883" y="1759"/>
                    <a:pt x="15883" y="1135"/>
                  </a:cubicBezTo>
                  <a:cubicBezTo>
                    <a:pt x="15883" y="511"/>
                    <a:pt x="15373" y="1"/>
                    <a:pt x="1474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7" name="Google Shape;657;p21"/>
            <p:cNvSpPr/>
            <p:nvPr/>
          </p:nvSpPr>
          <p:spPr>
            <a:xfrm>
              <a:off x="-1166916" y="2881868"/>
              <a:ext cx="13308" cy="93120"/>
            </a:xfrm>
            <a:custGeom>
              <a:avLst/>
              <a:gdLst/>
              <a:ahLst/>
              <a:cxnLst/>
              <a:rect l="l" t="t" r="r" b="b"/>
              <a:pathLst>
                <a:path w="2270" h="15884" extrusionOk="0"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14749"/>
                  </a:lnTo>
                  <a:cubicBezTo>
                    <a:pt x="0" y="15373"/>
                    <a:pt x="511" y="15884"/>
                    <a:pt x="1135" y="15884"/>
                  </a:cubicBezTo>
                  <a:cubicBezTo>
                    <a:pt x="1759" y="15884"/>
                    <a:pt x="2269" y="15373"/>
                    <a:pt x="2269" y="14749"/>
                  </a:cubicBezTo>
                  <a:lnTo>
                    <a:pt x="2269" y="1135"/>
                  </a:lnTo>
                  <a:cubicBezTo>
                    <a:pt x="2269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8" name="Google Shape;658;p21"/>
            <p:cNvSpPr/>
            <p:nvPr/>
          </p:nvSpPr>
          <p:spPr>
            <a:xfrm>
              <a:off x="-1100412" y="2905611"/>
              <a:ext cx="13308" cy="69377"/>
            </a:xfrm>
            <a:custGeom>
              <a:avLst/>
              <a:gdLst/>
              <a:ahLst/>
              <a:cxnLst/>
              <a:rect l="l" t="t" r="r" b="b"/>
              <a:pathLst>
                <a:path w="2270" h="11834" extrusionOk="0"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10699"/>
                  </a:lnTo>
                  <a:cubicBezTo>
                    <a:pt x="1" y="11323"/>
                    <a:pt x="511" y="11834"/>
                    <a:pt x="1135" y="11834"/>
                  </a:cubicBezTo>
                  <a:cubicBezTo>
                    <a:pt x="1759" y="11834"/>
                    <a:pt x="2270" y="11323"/>
                    <a:pt x="2270" y="10699"/>
                  </a:cubicBezTo>
                  <a:lnTo>
                    <a:pt x="2270" y="1135"/>
                  </a:lnTo>
                  <a:cubicBezTo>
                    <a:pt x="2270" y="511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59" name="Google Shape;659;p21"/>
            <p:cNvSpPr/>
            <p:nvPr/>
          </p:nvSpPr>
          <p:spPr>
            <a:xfrm>
              <a:off x="-1180886" y="2881891"/>
              <a:ext cx="61392" cy="46402"/>
            </a:xfrm>
            <a:custGeom>
              <a:avLst/>
              <a:gdLst/>
              <a:ahLst/>
              <a:cxnLst/>
              <a:rect l="l" t="t" r="r" b="b"/>
              <a:pathLst>
                <a:path w="10472" h="7915" extrusionOk="0">
                  <a:moveTo>
                    <a:pt x="9193" y="0"/>
                  </a:moveTo>
                  <a:cubicBezTo>
                    <a:pt x="8964" y="0"/>
                    <a:pt x="8733" y="69"/>
                    <a:pt x="8532" y="212"/>
                  </a:cubicBezTo>
                  <a:lnTo>
                    <a:pt x="591" y="5885"/>
                  </a:lnTo>
                  <a:cubicBezTo>
                    <a:pt x="103" y="6259"/>
                    <a:pt x="1" y="6940"/>
                    <a:pt x="364" y="7439"/>
                  </a:cubicBezTo>
                  <a:cubicBezTo>
                    <a:pt x="582" y="7749"/>
                    <a:pt x="931" y="7914"/>
                    <a:pt x="1283" y="7914"/>
                  </a:cubicBezTo>
                  <a:cubicBezTo>
                    <a:pt x="1499" y="7914"/>
                    <a:pt x="1717" y="7852"/>
                    <a:pt x="1907" y="7723"/>
                  </a:cubicBezTo>
                  <a:lnTo>
                    <a:pt x="9848" y="2050"/>
                  </a:lnTo>
                  <a:cubicBezTo>
                    <a:pt x="10358" y="1687"/>
                    <a:pt x="10472" y="984"/>
                    <a:pt x="10120" y="473"/>
                  </a:cubicBezTo>
                  <a:cubicBezTo>
                    <a:pt x="9893" y="164"/>
                    <a:pt x="9546" y="0"/>
                    <a:pt x="919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0" name="Google Shape;660;p21"/>
            <p:cNvSpPr/>
            <p:nvPr/>
          </p:nvSpPr>
          <p:spPr>
            <a:xfrm>
              <a:off x="-1134327" y="2882009"/>
              <a:ext cx="61193" cy="46284"/>
            </a:xfrm>
            <a:custGeom>
              <a:avLst/>
              <a:gdLst/>
              <a:ahLst/>
              <a:cxnLst/>
              <a:rect l="l" t="t" r="r" b="b"/>
              <a:pathLst>
                <a:path w="10438" h="7895" extrusionOk="0">
                  <a:moveTo>
                    <a:pt x="1283" y="1"/>
                  </a:moveTo>
                  <a:cubicBezTo>
                    <a:pt x="930" y="1"/>
                    <a:pt x="581" y="167"/>
                    <a:pt x="363" y="476"/>
                  </a:cubicBezTo>
                  <a:cubicBezTo>
                    <a:pt x="0" y="975"/>
                    <a:pt x="102" y="1656"/>
                    <a:pt x="590" y="2030"/>
                  </a:cubicBezTo>
                  <a:lnTo>
                    <a:pt x="8531" y="7703"/>
                  </a:lnTo>
                  <a:cubicBezTo>
                    <a:pt x="8725" y="7832"/>
                    <a:pt x="8944" y="7894"/>
                    <a:pt x="9160" y="7894"/>
                  </a:cubicBezTo>
                  <a:cubicBezTo>
                    <a:pt x="9513" y="7894"/>
                    <a:pt x="9860" y="7729"/>
                    <a:pt x="10086" y="7419"/>
                  </a:cubicBezTo>
                  <a:cubicBezTo>
                    <a:pt x="10437" y="6920"/>
                    <a:pt x="10335" y="6239"/>
                    <a:pt x="9847" y="5865"/>
                  </a:cubicBezTo>
                  <a:lnTo>
                    <a:pt x="1906" y="192"/>
                  </a:lnTo>
                  <a:cubicBezTo>
                    <a:pt x="1716" y="63"/>
                    <a:pt x="1499" y="1"/>
                    <a:pt x="128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61" name="Google Shape;661;p21"/>
            <p:cNvSpPr/>
            <p:nvPr/>
          </p:nvSpPr>
          <p:spPr>
            <a:xfrm>
              <a:off x="-1133664" y="2941730"/>
              <a:ext cx="13308" cy="33258"/>
            </a:xfrm>
            <a:custGeom>
              <a:avLst/>
              <a:gdLst/>
              <a:ahLst/>
              <a:cxnLst/>
              <a:rect l="l" t="t" r="r" b="b"/>
              <a:pathLst>
                <a:path w="2270" h="5673" extrusionOk="0">
                  <a:moveTo>
                    <a:pt x="1135" y="0"/>
                  </a:moveTo>
                  <a:cubicBezTo>
                    <a:pt x="511" y="0"/>
                    <a:pt x="0" y="511"/>
                    <a:pt x="0" y="1135"/>
                  </a:cubicBezTo>
                  <a:lnTo>
                    <a:pt x="0" y="4538"/>
                  </a:lnTo>
                  <a:cubicBezTo>
                    <a:pt x="0" y="5162"/>
                    <a:pt x="511" y="5673"/>
                    <a:pt x="1135" y="5673"/>
                  </a:cubicBezTo>
                  <a:cubicBezTo>
                    <a:pt x="1759" y="5673"/>
                    <a:pt x="2269" y="5162"/>
                    <a:pt x="2269" y="4538"/>
                  </a:cubicBezTo>
                  <a:lnTo>
                    <a:pt x="2269" y="1135"/>
                  </a:lnTo>
                  <a:cubicBezTo>
                    <a:pt x="2269" y="511"/>
                    <a:pt x="1759" y="0"/>
                    <a:pt x="113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62" name="Google Shape;662;p21"/>
          <p:cNvSpPr txBox="1"/>
          <p:nvPr/>
        </p:nvSpPr>
        <p:spPr>
          <a:xfrm>
            <a:off x="6277846" y="2819251"/>
            <a:ext cx="1426191" cy="43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9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Creación del modelo</a:t>
            </a:r>
            <a:endParaRPr lang="es-ES_tradnl" sz="1000" dirty="0">
              <a:solidFill>
                <a:schemeClr val="tx1"/>
              </a:solidFill>
              <a:latin typeface="EB Garamond"/>
              <a:ea typeface="EB Garamond"/>
              <a:cs typeface="Montserrat ExtraBold"/>
              <a:sym typeface="EB 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1000" dirty="0">
                <a:solidFill>
                  <a:schemeClr val="tx1"/>
                </a:solidFill>
                <a:latin typeface="EB Garamond"/>
                <a:ea typeface="EB Garamond"/>
                <a:cs typeface="Montserrat ExtraBold"/>
                <a:sym typeface="EB Garamond"/>
              </a:rPr>
              <a:t>Para finalizar, hemos creado el modelo de regresión lineal y hemos extraído los parámetros de estimación como R2_Score.</a:t>
            </a:r>
            <a:endParaRPr sz="9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70" name="Google Shape;670;p21"/>
          <p:cNvSpPr txBox="1"/>
          <p:nvPr/>
        </p:nvSpPr>
        <p:spPr>
          <a:xfrm>
            <a:off x="3179977" y="2759563"/>
            <a:ext cx="1193001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9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Limpieza de datos</a:t>
            </a:r>
            <a:endParaRPr sz="9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Hemos procedido a analizar los valores que no nos interesan para la predicción como valores nulos, duplicados o erroneos.</a:t>
            </a:r>
            <a:endParaRPr sz="1000"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1" name="Google Shape;671;p21"/>
          <p:cNvGrpSpPr/>
          <p:nvPr/>
        </p:nvGrpSpPr>
        <p:grpSpPr>
          <a:xfrm>
            <a:off x="3569461" y="2231761"/>
            <a:ext cx="426192" cy="395197"/>
            <a:chOff x="-1953781" y="2930362"/>
            <a:chExt cx="426192" cy="395197"/>
          </a:xfrm>
        </p:grpSpPr>
        <p:sp>
          <p:nvSpPr>
            <p:cNvPr id="672" name="Google Shape;672;p21"/>
            <p:cNvSpPr/>
            <p:nvPr/>
          </p:nvSpPr>
          <p:spPr>
            <a:xfrm>
              <a:off x="-1806333" y="2930362"/>
              <a:ext cx="113469" cy="98097"/>
            </a:xfrm>
            <a:custGeom>
              <a:avLst/>
              <a:gdLst/>
              <a:ahLst/>
              <a:cxnLst/>
              <a:rect l="l" t="t" r="r" b="b"/>
              <a:pathLst>
                <a:path w="19355" h="16733" extrusionOk="0">
                  <a:moveTo>
                    <a:pt x="13428" y="2822"/>
                  </a:moveTo>
                  <a:cubicBezTo>
                    <a:pt x="13931" y="2822"/>
                    <a:pt x="14430" y="2969"/>
                    <a:pt x="14851" y="3255"/>
                  </a:cubicBezTo>
                  <a:cubicBezTo>
                    <a:pt x="15531" y="3720"/>
                    <a:pt x="16019" y="4503"/>
                    <a:pt x="16223" y="5456"/>
                  </a:cubicBezTo>
                  <a:cubicBezTo>
                    <a:pt x="16450" y="6522"/>
                    <a:pt x="16303" y="7623"/>
                    <a:pt x="15804" y="8587"/>
                  </a:cubicBezTo>
                  <a:cubicBezTo>
                    <a:pt x="15021" y="10164"/>
                    <a:pt x="11334" y="12649"/>
                    <a:pt x="9677" y="13658"/>
                  </a:cubicBezTo>
                  <a:cubicBezTo>
                    <a:pt x="8021" y="12649"/>
                    <a:pt x="4334" y="10164"/>
                    <a:pt x="3540" y="8587"/>
                  </a:cubicBezTo>
                  <a:cubicBezTo>
                    <a:pt x="3052" y="7623"/>
                    <a:pt x="2905" y="6522"/>
                    <a:pt x="3120" y="5456"/>
                  </a:cubicBezTo>
                  <a:cubicBezTo>
                    <a:pt x="3336" y="4503"/>
                    <a:pt x="3824" y="3720"/>
                    <a:pt x="4504" y="3255"/>
                  </a:cubicBezTo>
                  <a:cubicBezTo>
                    <a:pt x="4898" y="2982"/>
                    <a:pt x="5366" y="2835"/>
                    <a:pt x="5836" y="2835"/>
                  </a:cubicBezTo>
                  <a:cubicBezTo>
                    <a:pt x="5853" y="2835"/>
                    <a:pt x="5871" y="2835"/>
                    <a:pt x="5888" y="2835"/>
                  </a:cubicBezTo>
                  <a:cubicBezTo>
                    <a:pt x="6115" y="2835"/>
                    <a:pt x="6353" y="2858"/>
                    <a:pt x="6569" y="2903"/>
                  </a:cubicBezTo>
                  <a:cubicBezTo>
                    <a:pt x="7102" y="3028"/>
                    <a:pt x="7363" y="3301"/>
                    <a:pt x="8135" y="4117"/>
                  </a:cubicBezTo>
                  <a:cubicBezTo>
                    <a:pt x="8293" y="4288"/>
                    <a:pt x="8475" y="4469"/>
                    <a:pt x="8656" y="4662"/>
                  </a:cubicBezTo>
                  <a:cubicBezTo>
                    <a:pt x="8934" y="4951"/>
                    <a:pt x="9306" y="5096"/>
                    <a:pt x="9677" y="5096"/>
                  </a:cubicBezTo>
                  <a:cubicBezTo>
                    <a:pt x="10049" y="5096"/>
                    <a:pt x="10421" y="4951"/>
                    <a:pt x="10698" y="4662"/>
                  </a:cubicBezTo>
                  <a:cubicBezTo>
                    <a:pt x="10880" y="4469"/>
                    <a:pt x="11050" y="4288"/>
                    <a:pt x="11220" y="4117"/>
                  </a:cubicBezTo>
                  <a:cubicBezTo>
                    <a:pt x="11992" y="3301"/>
                    <a:pt x="12253" y="3028"/>
                    <a:pt x="12786" y="2903"/>
                  </a:cubicBezTo>
                  <a:cubicBezTo>
                    <a:pt x="12997" y="2849"/>
                    <a:pt x="13213" y="2822"/>
                    <a:pt x="13428" y="2822"/>
                  </a:cubicBezTo>
                  <a:close/>
                  <a:moveTo>
                    <a:pt x="5903" y="0"/>
                  </a:moveTo>
                  <a:cubicBezTo>
                    <a:pt x="4841" y="0"/>
                    <a:pt x="3794" y="321"/>
                    <a:pt x="2905" y="929"/>
                  </a:cubicBezTo>
                  <a:cubicBezTo>
                    <a:pt x="1623" y="1803"/>
                    <a:pt x="715" y="3210"/>
                    <a:pt x="352" y="4877"/>
                  </a:cubicBezTo>
                  <a:cubicBezTo>
                    <a:pt x="0" y="6568"/>
                    <a:pt x="227" y="8326"/>
                    <a:pt x="1010" y="9869"/>
                  </a:cubicBezTo>
                  <a:cubicBezTo>
                    <a:pt x="1645" y="11151"/>
                    <a:pt x="3154" y="12626"/>
                    <a:pt x="5605" y="14373"/>
                  </a:cubicBezTo>
                  <a:cubicBezTo>
                    <a:pt x="6524" y="15031"/>
                    <a:pt x="7374" y="15576"/>
                    <a:pt x="7930" y="15927"/>
                  </a:cubicBezTo>
                  <a:cubicBezTo>
                    <a:pt x="9076" y="16642"/>
                    <a:pt x="9246" y="16733"/>
                    <a:pt x="9677" y="16733"/>
                  </a:cubicBezTo>
                  <a:cubicBezTo>
                    <a:pt x="10109" y="16733"/>
                    <a:pt x="10279" y="16642"/>
                    <a:pt x="11425" y="15927"/>
                  </a:cubicBezTo>
                  <a:cubicBezTo>
                    <a:pt x="11980" y="15587"/>
                    <a:pt x="12831" y="15042"/>
                    <a:pt x="13750" y="14384"/>
                  </a:cubicBezTo>
                  <a:cubicBezTo>
                    <a:pt x="16201" y="12626"/>
                    <a:pt x="17710" y="11151"/>
                    <a:pt x="18345" y="9881"/>
                  </a:cubicBezTo>
                  <a:cubicBezTo>
                    <a:pt x="19128" y="8338"/>
                    <a:pt x="19355" y="6568"/>
                    <a:pt x="19003" y="4877"/>
                  </a:cubicBezTo>
                  <a:cubicBezTo>
                    <a:pt x="18640" y="3210"/>
                    <a:pt x="17732" y="1803"/>
                    <a:pt x="16450" y="929"/>
                  </a:cubicBezTo>
                  <a:cubicBezTo>
                    <a:pt x="15561" y="321"/>
                    <a:pt x="14514" y="0"/>
                    <a:pt x="13456" y="0"/>
                  </a:cubicBezTo>
                  <a:cubicBezTo>
                    <a:pt x="13015" y="0"/>
                    <a:pt x="12573" y="56"/>
                    <a:pt x="12139" y="169"/>
                  </a:cubicBezTo>
                  <a:cubicBezTo>
                    <a:pt x="11039" y="419"/>
                    <a:pt x="10347" y="975"/>
                    <a:pt x="9677" y="1644"/>
                  </a:cubicBezTo>
                  <a:cubicBezTo>
                    <a:pt x="9008" y="975"/>
                    <a:pt x="8316" y="430"/>
                    <a:pt x="7227" y="169"/>
                  </a:cubicBezTo>
                  <a:cubicBezTo>
                    <a:pt x="6790" y="56"/>
                    <a:pt x="6345" y="0"/>
                    <a:pt x="590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3" name="Google Shape;673;p21"/>
            <p:cNvSpPr/>
            <p:nvPr/>
          </p:nvSpPr>
          <p:spPr>
            <a:xfrm>
              <a:off x="-1824360" y="3180545"/>
              <a:ext cx="16638" cy="16649"/>
            </a:xfrm>
            <a:custGeom>
              <a:avLst/>
              <a:gdLst/>
              <a:ahLst/>
              <a:cxnLst/>
              <a:rect l="l" t="t" r="r" b="b"/>
              <a:pathLst>
                <a:path w="2838" h="2840" extrusionOk="0">
                  <a:moveTo>
                    <a:pt x="1425" y="1"/>
                  </a:moveTo>
                  <a:cubicBezTo>
                    <a:pt x="1331" y="1"/>
                    <a:pt x="1238" y="9"/>
                    <a:pt x="1147" y="26"/>
                  </a:cubicBezTo>
                  <a:cubicBezTo>
                    <a:pt x="1056" y="37"/>
                    <a:pt x="965" y="71"/>
                    <a:pt x="886" y="106"/>
                  </a:cubicBezTo>
                  <a:cubicBezTo>
                    <a:pt x="704" y="174"/>
                    <a:pt x="557" y="276"/>
                    <a:pt x="421" y="412"/>
                  </a:cubicBezTo>
                  <a:cubicBezTo>
                    <a:pt x="160" y="673"/>
                    <a:pt x="1" y="1036"/>
                    <a:pt x="1" y="1410"/>
                  </a:cubicBezTo>
                  <a:cubicBezTo>
                    <a:pt x="1" y="1512"/>
                    <a:pt x="12" y="1603"/>
                    <a:pt x="35" y="1694"/>
                  </a:cubicBezTo>
                  <a:cubicBezTo>
                    <a:pt x="46" y="1785"/>
                    <a:pt x="80" y="1875"/>
                    <a:pt x="114" y="1966"/>
                  </a:cubicBezTo>
                  <a:cubicBezTo>
                    <a:pt x="148" y="2045"/>
                    <a:pt x="194" y="2125"/>
                    <a:pt x="239" y="2204"/>
                  </a:cubicBezTo>
                  <a:cubicBezTo>
                    <a:pt x="341" y="2363"/>
                    <a:pt x="477" y="2499"/>
                    <a:pt x="636" y="2601"/>
                  </a:cubicBezTo>
                  <a:cubicBezTo>
                    <a:pt x="716" y="2647"/>
                    <a:pt x="795" y="2692"/>
                    <a:pt x="886" y="2726"/>
                  </a:cubicBezTo>
                  <a:cubicBezTo>
                    <a:pt x="965" y="2760"/>
                    <a:pt x="1056" y="2794"/>
                    <a:pt x="1147" y="2806"/>
                  </a:cubicBezTo>
                  <a:cubicBezTo>
                    <a:pt x="1238" y="2828"/>
                    <a:pt x="1328" y="2840"/>
                    <a:pt x="1419" y="2840"/>
                  </a:cubicBezTo>
                  <a:cubicBezTo>
                    <a:pt x="1510" y="2840"/>
                    <a:pt x="1612" y="2828"/>
                    <a:pt x="1703" y="2806"/>
                  </a:cubicBezTo>
                  <a:cubicBezTo>
                    <a:pt x="1793" y="2794"/>
                    <a:pt x="1884" y="2760"/>
                    <a:pt x="1964" y="2726"/>
                  </a:cubicBezTo>
                  <a:cubicBezTo>
                    <a:pt x="2054" y="2692"/>
                    <a:pt x="2134" y="2647"/>
                    <a:pt x="2213" y="2601"/>
                  </a:cubicBezTo>
                  <a:cubicBezTo>
                    <a:pt x="2293" y="2545"/>
                    <a:pt x="2361" y="2488"/>
                    <a:pt x="2429" y="2420"/>
                  </a:cubicBezTo>
                  <a:cubicBezTo>
                    <a:pt x="2485" y="2352"/>
                    <a:pt x="2554" y="2284"/>
                    <a:pt x="2599" y="2204"/>
                  </a:cubicBezTo>
                  <a:cubicBezTo>
                    <a:pt x="2656" y="2125"/>
                    <a:pt x="2701" y="2045"/>
                    <a:pt x="2735" y="1966"/>
                  </a:cubicBezTo>
                  <a:cubicBezTo>
                    <a:pt x="2769" y="1875"/>
                    <a:pt x="2792" y="1785"/>
                    <a:pt x="2814" y="1694"/>
                  </a:cubicBezTo>
                  <a:cubicBezTo>
                    <a:pt x="2837" y="1603"/>
                    <a:pt x="2837" y="1512"/>
                    <a:pt x="2837" y="1410"/>
                  </a:cubicBezTo>
                  <a:cubicBezTo>
                    <a:pt x="2837" y="1036"/>
                    <a:pt x="2690" y="673"/>
                    <a:pt x="2429" y="412"/>
                  </a:cubicBezTo>
                  <a:cubicBezTo>
                    <a:pt x="2293" y="276"/>
                    <a:pt x="2134" y="174"/>
                    <a:pt x="1964" y="106"/>
                  </a:cubicBezTo>
                  <a:cubicBezTo>
                    <a:pt x="1884" y="71"/>
                    <a:pt x="1793" y="37"/>
                    <a:pt x="1703" y="26"/>
                  </a:cubicBezTo>
                  <a:cubicBezTo>
                    <a:pt x="1612" y="9"/>
                    <a:pt x="1518" y="1"/>
                    <a:pt x="142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4" name="Google Shape;674;p21"/>
            <p:cNvSpPr/>
            <p:nvPr/>
          </p:nvSpPr>
          <p:spPr>
            <a:xfrm>
              <a:off x="-1953781" y="3020410"/>
              <a:ext cx="426192" cy="305149"/>
            </a:xfrm>
            <a:custGeom>
              <a:avLst/>
              <a:gdLst/>
              <a:ahLst/>
              <a:cxnLst/>
              <a:rect l="l" t="t" r="r" b="b"/>
              <a:pathLst>
                <a:path w="72698" h="52051" extrusionOk="0">
                  <a:moveTo>
                    <a:pt x="36099" y="5752"/>
                  </a:moveTo>
                  <a:lnTo>
                    <a:pt x="36099" y="8622"/>
                  </a:lnTo>
                  <a:lnTo>
                    <a:pt x="33558" y="10483"/>
                  </a:lnTo>
                  <a:lnTo>
                    <a:pt x="33558" y="5752"/>
                  </a:lnTo>
                  <a:close/>
                  <a:moveTo>
                    <a:pt x="48295" y="3177"/>
                  </a:moveTo>
                  <a:lnTo>
                    <a:pt x="65879" y="16087"/>
                  </a:lnTo>
                  <a:lnTo>
                    <a:pt x="65879" y="19649"/>
                  </a:lnTo>
                  <a:lnTo>
                    <a:pt x="49134" y="7352"/>
                  </a:lnTo>
                  <a:cubicBezTo>
                    <a:pt x="48885" y="7170"/>
                    <a:pt x="48590" y="7079"/>
                    <a:pt x="48295" y="7079"/>
                  </a:cubicBezTo>
                  <a:cubicBezTo>
                    <a:pt x="48000" y="7079"/>
                    <a:pt x="47705" y="7170"/>
                    <a:pt x="47455" y="7352"/>
                  </a:cubicBezTo>
                  <a:lnTo>
                    <a:pt x="30710" y="19615"/>
                  </a:lnTo>
                  <a:lnTo>
                    <a:pt x="30710" y="16087"/>
                  </a:lnTo>
                  <a:lnTo>
                    <a:pt x="48295" y="3177"/>
                  </a:lnTo>
                  <a:close/>
                  <a:moveTo>
                    <a:pt x="9507" y="16632"/>
                  </a:moveTo>
                  <a:lnTo>
                    <a:pt x="9507" y="36417"/>
                  </a:lnTo>
                  <a:lnTo>
                    <a:pt x="2836" y="36417"/>
                  </a:lnTo>
                  <a:lnTo>
                    <a:pt x="2836" y="16632"/>
                  </a:lnTo>
                  <a:close/>
                  <a:moveTo>
                    <a:pt x="52231" y="27216"/>
                  </a:moveTo>
                  <a:lnTo>
                    <a:pt x="52231" y="40036"/>
                  </a:lnTo>
                  <a:lnTo>
                    <a:pt x="52061" y="40036"/>
                  </a:lnTo>
                  <a:cubicBezTo>
                    <a:pt x="51766" y="38709"/>
                    <a:pt x="51029" y="37529"/>
                    <a:pt x="49985" y="36689"/>
                  </a:cubicBezTo>
                  <a:lnTo>
                    <a:pt x="44358" y="31777"/>
                  </a:lnTo>
                  <a:lnTo>
                    <a:pt x="44358" y="27216"/>
                  </a:lnTo>
                  <a:close/>
                  <a:moveTo>
                    <a:pt x="48295" y="10256"/>
                  </a:moveTo>
                  <a:lnTo>
                    <a:pt x="63247" y="21238"/>
                  </a:lnTo>
                  <a:lnTo>
                    <a:pt x="63247" y="40036"/>
                  </a:lnTo>
                  <a:lnTo>
                    <a:pt x="55068" y="40036"/>
                  </a:lnTo>
                  <a:lnTo>
                    <a:pt x="55068" y="25798"/>
                  </a:lnTo>
                  <a:cubicBezTo>
                    <a:pt x="55068" y="25004"/>
                    <a:pt x="54432" y="24380"/>
                    <a:pt x="53649" y="24380"/>
                  </a:cubicBezTo>
                  <a:lnTo>
                    <a:pt x="42940" y="24380"/>
                  </a:lnTo>
                  <a:cubicBezTo>
                    <a:pt x="42157" y="24380"/>
                    <a:pt x="41522" y="25004"/>
                    <a:pt x="41522" y="25798"/>
                  </a:cubicBezTo>
                  <a:lnTo>
                    <a:pt x="41522" y="29304"/>
                  </a:lnTo>
                  <a:lnTo>
                    <a:pt x="32741" y="21646"/>
                  </a:lnTo>
                  <a:lnTo>
                    <a:pt x="48295" y="10256"/>
                  </a:lnTo>
                  <a:close/>
                  <a:moveTo>
                    <a:pt x="17180" y="19198"/>
                  </a:moveTo>
                  <a:cubicBezTo>
                    <a:pt x="21367" y="19198"/>
                    <a:pt x="26334" y="19728"/>
                    <a:pt x="28759" y="21941"/>
                  </a:cubicBezTo>
                  <a:lnTo>
                    <a:pt x="28782" y="21964"/>
                  </a:lnTo>
                  <a:lnTo>
                    <a:pt x="48147" y="38845"/>
                  </a:lnTo>
                  <a:cubicBezTo>
                    <a:pt x="48159" y="38856"/>
                    <a:pt x="48170" y="38867"/>
                    <a:pt x="48193" y="38879"/>
                  </a:cubicBezTo>
                  <a:cubicBezTo>
                    <a:pt x="49543" y="39979"/>
                    <a:pt x="49758" y="41965"/>
                    <a:pt x="48669" y="43326"/>
                  </a:cubicBezTo>
                  <a:cubicBezTo>
                    <a:pt x="48041" y="44111"/>
                    <a:pt x="47119" y="44519"/>
                    <a:pt x="46187" y="44519"/>
                  </a:cubicBezTo>
                  <a:cubicBezTo>
                    <a:pt x="45503" y="44519"/>
                    <a:pt x="44814" y="44299"/>
                    <a:pt x="44233" y="43848"/>
                  </a:cubicBezTo>
                  <a:lnTo>
                    <a:pt x="28022" y="30699"/>
                  </a:lnTo>
                  <a:cubicBezTo>
                    <a:pt x="27764" y="30495"/>
                    <a:pt x="27453" y="30395"/>
                    <a:pt x="27144" y="30395"/>
                  </a:cubicBezTo>
                  <a:cubicBezTo>
                    <a:pt x="26734" y="30395"/>
                    <a:pt x="26326" y="30572"/>
                    <a:pt x="26048" y="30915"/>
                  </a:cubicBezTo>
                  <a:cubicBezTo>
                    <a:pt x="25560" y="31527"/>
                    <a:pt x="25639" y="32401"/>
                    <a:pt x="26240" y="32900"/>
                  </a:cubicBezTo>
                  <a:lnTo>
                    <a:pt x="42452" y="46049"/>
                  </a:lnTo>
                  <a:cubicBezTo>
                    <a:pt x="43507" y="46900"/>
                    <a:pt x="44835" y="47365"/>
                    <a:pt x="46196" y="47365"/>
                  </a:cubicBezTo>
                  <a:cubicBezTo>
                    <a:pt x="46423" y="47365"/>
                    <a:pt x="46650" y="47353"/>
                    <a:pt x="46865" y="47331"/>
                  </a:cubicBezTo>
                  <a:cubicBezTo>
                    <a:pt x="49350" y="47058"/>
                    <a:pt x="51403" y="45277"/>
                    <a:pt x="52027" y="42861"/>
                  </a:cubicBezTo>
                  <a:lnTo>
                    <a:pt x="66503" y="42861"/>
                  </a:lnTo>
                  <a:cubicBezTo>
                    <a:pt x="68262" y="42861"/>
                    <a:pt x="69725" y="44245"/>
                    <a:pt x="69770" y="45947"/>
                  </a:cubicBezTo>
                  <a:cubicBezTo>
                    <a:pt x="69793" y="46809"/>
                    <a:pt x="69475" y="47637"/>
                    <a:pt x="68874" y="48250"/>
                  </a:cubicBezTo>
                  <a:cubicBezTo>
                    <a:pt x="68273" y="48874"/>
                    <a:pt x="67456" y="49214"/>
                    <a:pt x="66605" y="49214"/>
                  </a:cubicBezTo>
                  <a:lnTo>
                    <a:pt x="29712" y="49203"/>
                  </a:lnTo>
                  <a:cubicBezTo>
                    <a:pt x="21793" y="49203"/>
                    <a:pt x="19150" y="43496"/>
                    <a:pt x="18322" y="38709"/>
                  </a:cubicBezTo>
                  <a:cubicBezTo>
                    <a:pt x="17981" y="36769"/>
                    <a:pt x="17641" y="35226"/>
                    <a:pt x="17312" y="34148"/>
                  </a:cubicBezTo>
                  <a:cubicBezTo>
                    <a:pt x="17029" y="33252"/>
                    <a:pt x="16518" y="31573"/>
                    <a:pt x="15077" y="31573"/>
                  </a:cubicBezTo>
                  <a:lnTo>
                    <a:pt x="12343" y="31573"/>
                  </a:lnTo>
                  <a:lnTo>
                    <a:pt x="12343" y="19411"/>
                  </a:lnTo>
                  <a:cubicBezTo>
                    <a:pt x="13605" y="19303"/>
                    <a:pt x="15315" y="19198"/>
                    <a:pt x="17180" y="19198"/>
                  </a:cubicBezTo>
                  <a:close/>
                  <a:moveTo>
                    <a:pt x="48295" y="0"/>
                  </a:moveTo>
                  <a:cubicBezTo>
                    <a:pt x="48000" y="0"/>
                    <a:pt x="47705" y="91"/>
                    <a:pt x="47455" y="272"/>
                  </a:cubicBezTo>
                  <a:lnTo>
                    <a:pt x="38935" y="6535"/>
                  </a:lnTo>
                  <a:lnTo>
                    <a:pt x="38935" y="4334"/>
                  </a:lnTo>
                  <a:cubicBezTo>
                    <a:pt x="38935" y="3551"/>
                    <a:pt x="38300" y="2916"/>
                    <a:pt x="37517" y="2916"/>
                  </a:cubicBezTo>
                  <a:lnTo>
                    <a:pt x="32140" y="2916"/>
                  </a:lnTo>
                  <a:cubicBezTo>
                    <a:pt x="31357" y="2916"/>
                    <a:pt x="30722" y="3551"/>
                    <a:pt x="30722" y="4334"/>
                  </a:cubicBezTo>
                  <a:lnTo>
                    <a:pt x="30722" y="12559"/>
                  </a:lnTo>
                  <a:lnTo>
                    <a:pt x="28453" y="14226"/>
                  </a:lnTo>
                  <a:cubicBezTo>
                    <a:pt x="28090" y="14499"/>
                    <a:pt x="27874" y="14919"/>
                    <a:pt x="27874" y="15372"/>
                  </a:cubicBezTo>
                  <a:lnTo>
                    <a:pt x="27874" y="18095"/>
                  </a:lnTo>
                  <a:cubicBezTo>
                    <a:pt x="24746" y="16734"/>
                    <a:pt x="20638" y="16357"/>
                    <a:pt x="17038" y="16357"/>
                  </a:cubicBezTo>
                  <a:cubicBezTo>
                    <a:pt x="15298" y="16357"/>
                    <a:pt x="13677" y="16445"/>
                    <a:pt x="12343" y="16552"/>
                  </a:cubicBezTo>
                  <a:lnTo>
                    <a:pt x="12343" y="15213"/>
                  </a:lnTo>
                  <a:cubicBezTo>
                    <a:pt x="12343" y="14431"/>
                    <a:pt x="11708" y="13795"/>
                    <a:pt x="10925" y="13795"/>
                  </a:cubicBezTo>
                  <a:lnTo>
                    <a:pt x="1418" y="13795"/>
                  </a:lnTo>
                  <a:cubicBezTo>
                    <a:pt x="635" y="13795"/>
                    <a:pt x="0" y="14431"/>
                    <a:pt x="0" y="15213"/>
                  </a:cubicBezTo>
                  <a:lnTo>
                    <a:pt x="0" y="37835"/>
                  </a:lnTo>
                  <a:cubicBezTo>
                    <a:pt x="0" y="38618"/>
                    <a:pt x="635" y="39253"/>
                    <a:pt x="1418" y="39253"/>
                  </a:cubicBezTo>
                  <a:lnTo>
                    <a:pt x="10925" y="39253"/>
                  </a:lnTo>
                  <a:cubicBezTo>
                    <a:pt x="11708" y="39253"/>
                    <a:pt x="12343" y="38618"/>
                    <a:pt x="12343" y="37835"/>
                  </a:cubicBezTo>
                  <a:lnTo>
                    <a:pt x="12343" y="34409"/>
                  </a:lnTo>
                  <a:lnTo>
                    <a:pt x="14408" y="34409"/>
                  </a:lnTo>
                  <a:cubicBezTo>
                    <a:pt x="14612" y="34965"/>
                    <a:pt x="15020" y="36269"/>
                    <a:pt x="15520" y="39185"/>
                  </a:cubicBezTo>
                  <a:cubicBezTo>
                    <a:pt x="16938" y="47478"/>
                    <a:pt x="21986" y="52039"/>
                    <a:pt x="29712" y="52039"/>
                  </a:cubicBezTo>
                  <a:lnTo>
                    <a:pt x="66594" y="52050"/>
                  </a:lnTo>
                  <a:cubicBezTo>
                    <a:pt x="69986" y="52050"/>
                    <a:pt x="72697" y="49259"/>
                    <a:pt x="72607" y="45879"/>
                  </a:cubicBezTo>
                  <a:cubicBezTo>
                    <a:pt x="72516" y="42657"/>
                    <a:pt x="69782" y="40036"/>
                    <a:pt x="66514" y="40036"/>
                  </a:cubicBezTo>
                  <a:lnTo>
                    <a:pt x="66083" y="40036"/>
                  </a:lnTo>
                  <a:lnTo>
                    <a:pt x="66083" y="23325"/>
                  </a:lnTo>
                  <a:lnTo>
                    <a:pt x="66458" y="23597"/>
                  </a:lnTo>
                  <a:cubicBezTo>
                    <a:pt x="66717" y="23787"/>
                    <a:pt x="67006" y="23873"/>
                    <a:pt x="67288" y="23873"/>
                  </a:cubicBezTo>
                  <a:cubicBezTo>
                    <a:pt x="68020" y="23873"/>
                    <a:pt x="68707" y="23298"/>
                    <a:pt x="68715" y="22463"/>
                  </a:cubicBezTo>
                  <a:lnTo>
                    <a:pt x="68715" y="15372"/>
                  </a:lnTo>
                  <a:cubicBezTo>
                    <a:pt x="68715" y="14919"/>
                    <a:pt x="68500" y="14499"/>
                    <a:pt x="68137" y="14226"/>
                  </a:cubicBezTo>
                  <a:lnTo>
                    <a:pt x="49134" y="272"/>
                  </a:lnTo>
                  <a:cubicBezTo>
                    <a:pt x="48885" y="91"/>
                    <a:pt x="48590" y="0"/>
                    <a:pt x="4829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75" name="Google Shape;675;p21"/>
          <p:cNvSpPr txBox="1"/>
          <p:nvPr/>
        </p:nvSpPr>
        <p:spPr>
          <a:xfrm>
            <a:off x="4671731" y="2694426"/>
            <a:ext cx="1385785" cy="393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9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Visualización de los datos</a:t>
            </a:r>
            <a:endParaRPr lang="es-ES" sz="9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Con el uso de la libreria seaborn, hemos podido visualizar la distribución de los datos y analizar la correlación de estos.</a:t>
            </a:r>
            <a:br>
              <a:rPr lang="es-ES" sz="1000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</a:br>
            <a:endParaRPr lang="es-ES" sz="1000"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76" name="Google Shape;676;p21"/>
          <p:cNvGrpSpPr/>
          <p:nvPr/>
        </p:nvGrpSpPr>
        <p:grpSpPr>
          <a:xfrm>
            <a:off x="5173922" y="2216559"/>
            <a:ext cx="379104" cy="425600"/>
            <a:chOff x="-1073808" y="2303972"/>
            <a:chExt cx="379104" cy="425600"/>
          </a:xfrm>
        </p:grpSpPr>
        <p:sp>
          <p:nvSpPr>
            <p:cNvPr id="677" name="Google Shape;677;p21"/>
            <p:cNvSpPr/>
            <p:nvPr/>
          </p:nvSpPr>
          <p:spPr>
            <a:xfrm>
              <a:off x="-1073808" y="2303972"/>
              <a:ext cx="139744" cy="232788"/>
            </a:xfrm>
            <a:custGeom>
              <a:avLst/>
              <a:gdLst/>
              <a:ahLst/>
              <a:cxnLst/>
              <a:rect l="l" t="t" r="r" b="b"/>
              <a:pathLst>
                <a:path w="23837" h="39708" extrusionOk="0">
                  <a:moveTo>
                    <a:pt x="19298" y="2270"/>
                  </a:moveTo>
                  <a:cubicBezTo>
                    <a:pt x="20557" y="2270"/>
                    <a:pt x="21567" y="3279"/>
                    <a:pt x="21567" y="4539"/>
                  </a:cubicBezTo>
                  <a:lnTo>
                    <a:pt x="21567" y="29497"/>
                  </a:lnTo>
                  <a:lnTo>
                    <a:pt x="2270" y="29497"/>
                  </a:lnTo>
                  <a:lnTo>
                    <a:pt x="2270" y="4539"/>
                  </a:lnTo>
                  <a:cubicBezTo>
                    <a:pt x="2270" y="3279"/>
                    <a:pt x="3291" y="2270"/>
                    <a:pt x="4539" y="2270"/>
                  </a:cubicBezTo>
                  <a:close/>
                  <a:moveTo>
                    <a:pt x="12503" y="31766"/>
                  </a:moveTo>
                  <a:cubicBezTo>
                    <a:pt x="11867" y="31766"/>
                    <a:pt x="11368" y="32288"/>
                    <a:pt x="11380" y="32912"/>
                  </a:cubicBezTo>
                  <a:cubicBezTo>
                    <a:pt x="11380" y="33536"/>
                    <a:pt x="11890" y="34035"/>
                    <a:pt x="12525" y="34035"/>
                  </a:cubicBezTo>
                  <a:lnTo>
                    <a:pt x="4539" y="34035"/>
                  </a:lnTo>
                  <a:cubicBezTo>
                    <a:pt x="3291" y="34035"/>
                    <a:pt x="2270" y="33014"/>
                    <a:pt x="2270" y="31766"/>
                  </a:cubicBezTo>
                  <a:close/>
                  <a:moveTo>
                    <a:pt x="21567" y="31766"/>
                  </a:moveTo>
                  <a:cubicBezTo>
                    <a:pt x="21567" y="33014"/>
                    <a:pt x="20557" y="34035"/>
                    <a:pt x="19298" y="34035"/>
                  </a:cubicBezTo>
                  <a:lnTo>
                    <a:pt x="12525" y="34035"/>
                  </a:lnTo>
                  <a:cubicBezTo>
                    <a:pt x="13149" y="34035"/>
                    <a:pt x="13660" y="33536"/>
                    <a:pt x="13660" y="32901"/>
                  </a:cubicBezTo>
                  <a:cubicBezTo>
                    <a:pt x="13660" y="32277"/>
                    <a:pt x="13161" y="31766"/>
                    <a:pt x="12537" y="31766"/>
                  </a:cubicBezTo>
                  <a:close/>
                  <a:moveTo>
                    <a:pt x="2349" y="35714"/>
                  </a:moveTo>
                  <a:cubicBezTo>
                    <a:pt x="3007" y="36100"/>
                    <a:pt x="3767" y="36304"/>
                    <a:pt x="4539" y="36304"/>
                  </a:cubicBezTo>
                  <a:lnTo>
                    <a:pt x="19298" y="36304"/>
                  </a:lnTo>
                  <a:cubicBezTo>
                    <a:pt x="20070" y="36304"/>
                    <a:pt x="20830" y="36100"/>
                    <a:pt x="21499" y="35714"/>
                  </a:cubicBezTo>
                  <a:lnTo>
                    <a:pt x="21499" y="35714"/>
                  </a:lnTo>
                  <a:cubicBezTo>
                    <a:pt x="21250" y="36724"/>
                    <a:pt x="20342" y="37439"/>
                    <a:pt x="19298" y="37439"/>
                  </a:cubicBezTo>
                  <a:lnTo>
                    <a:pt x="4539" y="37439"/>
                  </a:lnTo>
                  <a:cubicBezTo>
                    <a:pt x="3495" y="37439"/>
                    <a:pt x="2599" y="36724"/>
                    <a:pt x="2349" y="35714"/>
                  </a:cubicBezTo>
                  <a:close/>
                  <a:moveTo>
                    <a:pt x="4539" y="1"/>
                  </a:moveTo>
                  <a:cubicBezTo>
                    <a:pt x="2031" y="1"/>
                    <a:pt x="1" y="2032"/>
                    <a:pt x="1" y="4539"/>
                  </a:cubicBezTo>
                  <a:lnTo>
                    <a:pt x="1" y="35170"/>
                  </a:lnTo>
                  <a:cubicBezTo>
                    <a:pt x="1" y="37677"/>
                    <a:pt x="2031" y="39708"/>
                    <a:pt x="4539" y="39708"/>
                  </a:cubicBezTo>
                  <a:lnTo>
                    <a:pt x="19298" y="39708"/>
                  </a:lnTo>
                  <a:cubicBezTo>
                    <a:pt x="21805" y="39708"/>
                    <a:pt x="23836" y="37677"/>
                    <a:pt x="23836" y="35170"/>
                  </a:cubicBezTo>
                  <a:lnTo>
                    <a:pt x="23836" y="4539"/>
                  </a:lnTo>
                  <a:cubicBezTo>
                    <a:pt x="23836" y="2032"/>
                    <a:pt x="21805" y="1"/>
                    <a:pt x="19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78" name="Google Shape;678;p21"/>
            <p:cNvSpPr/>
            <p:nvPr/>
          </p:nvSpPr>
          <p:spPr>
            <a:xfrm>
              <a:off x="-894234" y="2536754"/>
              <a:ext cx="199530" cy="192818"/>
            </a:xfrm>
            <a:custGeom>
              <a:avLst/>
              <a:gdLst/>
              <a:ahLst/>
              <a:cxnLst/>
              <a:rect l="l" t="t" r="r" b="b"/>
              <a:pathLst>
                <a:path w="34035" h="32890" extrusionOk="0">
                  <a:moveTo>
                    <a:pt x="17029" y="2462"/>
                  </a:moveTo>
                  <a:lnTo>
                    <a:pt x="31777" y="11947"/>
                  </a:lnTo>
                  <a:lnTo>
                    <a:pt x="31777" y="13785"/>
                  </a:lnTo>
                  <a:lnTo>
                    <a:pt x="17664" y="4720"/>
                  </a:lnTo>
                  <a:lnTo>
                    <a:pt x="17630" y="4697"/>
                  </a:lnTo>
                  <a:cubicBezTo>
                    <a:pt x="17585" y="4675"/>
                    <a:pt x="17540" y="4663"/>
                    <a:pt x="17494" y="4641"/>
                  </a:cubicBezTo>
                  <a:cubicBezTo>
                    <a:pt x="17404" y="4595"/>
                    <a:pt x="17324" y="4573"/>
                    <a:pt x="17233" y="4550"/>
                  </a:cubicBezTo>
                  <a:cubicBezTo>
                    <a:pt x="17160" y="4544"/>
                    <a:pt x="17089" y="4541"/>
                    <a:pt x="17018" y="4541"/>
                  </a:cubicBezTo>
                  <a:cubicBezTo>
                    <a:pt x="16947" y="4541"/>
                    <a:pt x="16876" y="4544"/>
                    <a:pt x="16802" y="4550"/>
                  </a:cubicBezTo>
                  <a:cubicBezTo>
                    <a:pt x="16723" y="4573"/>
                    <a:pt x="16632" y="4595"/>
                    <a:pt x="16553" y="4641"/>
                  </a:cubicBezTo>
                  <a:cubicBezTo>
                    <a:pt x="16507" y="4663"/>
                    <a:pt x="16451" y="4675"/>
                    <a:pt x="16405" y="4697"/>
                  </a:cubicBezTo>
                  <a:lnTo>
                    <a:pt x="2281" y="13785"/>
                  </a:lnTo>
                  <a:lnTo>
                    <a:pt x="2281" y="11947"/>
                  </a:lnTo>
                  <a:lnTo>
                    <a:pt x="17029" y="2462"/>
                  </a:lnTo>
                  <a:close/>
                  <a:moveTo>
                    <a:pt x="17018" y="7000"/>
                  </a:moveTo>
                  <a:lnTo>
                    <a:pt x="29497" y="15033"/>
                  </a:lnTo>
                  <a:lnTo>
                    <a:pt x="29497" y="30620"/>
                  </a:lnTo>
                  <a:lnTo>
                    <a:pt x="21556" y="30620"/>
                  </a:lnTo>
                  <a:lnTo>
                    <a:pt x="21556" y="21544"/>
                  </a:lnTo>
                  <a:cubicBezTo>
                    <a:pt x="21556" y="20920"/>
                    <a:pt x="21045" y="20410"/>
                    <a:pt x="20421" y="20410"/>
                  </a:cubicBezTo>
                  <a:lnTo>
                    <a:pt x="13614" y="20410"/>
                  </a:lnTo>
                  <a:cubicBezTo>
                    <a:pt x="12990" y="20410"/>
                    <a:pt x="12480" y="20920"/>
                    <a:pt x="12480" y="21544"/>
                  </a:cubicBezTo>
                  <a:lnTo>
                    <a:pt x="12480" y="30632"/>
                  </a:lnTo>
                  <a:lnTo>
                    <a:pt x="4539" y="30632"/>
                  </a:lnTo>
                  <a:lnTo>
                    <a:pt x="4539" y="15033"/>
                  </a:lnTo>
                  <a:lnTo>
                    <a:pt x="17018" y="7000"/>
                  </a:lnTo>
                  <a:close/>
                  <a:moveTo>
                    <a:pt x="19287" y="22679"/>
                  </a:moveTo>
                  <a:lnTo>
                    <a:pt x="19287" y="30632"/>
                  </a:lnTo>
                  <a:lnTo>
                    <a:pt x="14749" y="30620"/>
                  </a:lnTo>
                  <a:lnTo>
                    <a:pt x="14749" y="22679"/>
                  </a:lnTo>
                  <a:close/>
                  <a:moveTo>
                    <a:pt x="16802" y="1"/>
                  </a:moveTo>
                  <a:cubicBezTo>
                    <a:pt x="16712" y="23"/>
                    <a:pt x="16621" y="69"/>
                    <a:pt x="16530" y="114"/>
                  </a:cubicBezTo>
                  <a:cubicBezTo>
                    <a:pt x="16485" y="125"/>
                    <a:pt x="16451" y="137"/>
                    <a:pt x="16405" y="159"/>
                  </a:cubicBezTo>
                  <a:lnTo>
                    <a:pt x="16383" y="182"/>
                  </a:lnTo>
                  <a:lnTo>
                    <a:pt x="523" y="10370"/>
                  </a:lnTo>
                  <a:cubicBezTo>
                    <a:pt x="500" y="10404"/>
                    <a:pt x="466" y="10427"/>
                    <a:pt x="443" y="10449"/>
                  </a:cubicBezTo>
                  <a:cubicBezTo>
                    <a:pt x="375" y="10506"/>
                    <a:pt x="330" y="10551"/>
                    <a:pt x="273" y="10619"/>
                  </a:cubicBezTo>
                  <a:cubicBezTo>
                    <a:pt x="228" y="10676"/>
                    <a:pt x="194" y="10733"/>
                    <a:pt x="159" y="10790"/>
                  </a:cubicBezTo>
                  <a:cubicBezTo>
                    <a:pt x="125" y="10858"/>
                    <a:pt x="91" y="10926"/>
                    <a:pt x="69" y="10994"/>
                  </a:cubicBezTo>
                  <a:cubicBezTo>
                    <a:pt x="46" y="11062"/>
                    <a:pt x="35" y="11141"/>
                    <a:pt x="23" y="11209"/>
                  </a:cubicBezTo>
                  <a:cubicBezTo>
                    <a:pt x="12" y="11255"/>
                    <a:pt x="12" y="11289"/>
                    <a:pt x="1" y="11334"/>
                  </a:cubicBezTo>
                  <a:lnTo>
                    <a:pt x="1" y="15872"/>
                  </a:lnTo>
                  <a:cubicBezTo>
                    <a:pt x="1" y="15895"/>
                    <a:pt x="23" y="15929"/>
                    <a:pt x="23" y="15963"/>
                  </a:cubicBezTo>
                  <a:cubicBezTo>
                    <a:pt x="35" y="16031"/>
                    <a:pt x="46" y="16110"/>
                    <a:pt x="69" y="16178"/>
                  </a:cubicBezTo>
                  <a:cubicBezTo>
                    <a:pt x="91" y="16258"/>
                    <a:pt x="114" y="16326"/>
                    <a:pt x="148" y="16394"/>
                  </a:cubicBezTo>
                  <a:cubicBezTo>
                    <a:pt x="159" y="16417"/>
                    <a:pt x="171" y="16451"/>
                    <a:pt x="182" y="16485"/>
                  </a:cubicBezTo>
                  <a:cubicBezTo>
                    <a:pt x="216" y="16530"/>
                    <a:pt x="262" y="16575"/>
                    <a:pt x="307" y="16621"/>
                  </a:cubicBezTo>
                  <a:cubicBezTo>
                    <a:pt x="318" y="16643"/>
                    <a:pt x="330" y="16655"/>
                    <a:pt x="352" y="16678"/>
                  </a:cubicBezTo>
                  <a:cubicBezTo>
                    <a:pt x="443" y="16757"/>
                    <a:pt x="545" y="16836"/>
                    <a:pt x="659" y="16882"/>
                  </a:cubicBezTo>
                  <a:cubicBezTo>
                    <a:pt x="693" y="16904"/>
                    <a:pt x="715" y="16904"/>
                    <a:pt x="738" y="16916"/>
                  </a:cubicBezTo>
                  <a:cubicBezTo>
                    <a:pt x="863" y="16961"/>
                    <a:pt x="999" y="16995"/>
                    <a:pt x="1135" y="16995"/>
                  </a:cubicBezTo>
                  <a:cubicBezTo>
                    <a:pt x="1271" y="16995"/>
                    <a:pt x="1396" y="16961"/>
                    <a:pt x="1521" y="16916"/>
                  </a:cubicBezTo>
                  <a:cubicBezTo>
                    <a:pt x="1566" y="16904"/>
                    <a:pt x="1600" y="16882"/>
                    <a:pt x="1634" y="16870"/>
                  </a:cubicBezTo>
                  <a:cubicBezTo>
                    <a:pt x="1668" y="16848"/>
                    <a:pt x="1714" y="16836"/>
                    <a:pt x="1748" y="16814"/>
                  </a:cubicBezTo>
                  <a:lnTo>
                    <a:pt x="2270" y="16485"/>
                  </a:lnTo>
                  <a:lnTo>
                    <a:pt x="2270" y="30620"/>
                  </a:lnTo>
                  <a:lnTo>
                    <a:pt x="1135" y="30620"/>
                  </a:lnTo>
                  <a:cubicBezTo>
                    <a:pt x="511" y="30620"/>
                    <a:pt x="1" y="31131"/>
                    <a:pt x="1" y="31755"/>
                  </a:cubicBezTo>
                  <a:cubicBezTo>
                    <a:pt x="1" y="32379"/>
                    <a:pt x="511" y="32889"/>
                    <a:pt x="1135" y="32889"/>
                  </a:cubicBezTo>
                  <a:lnTo>
                    <a:pt x="32901" y="32889"/>
                  </a:lnTo>
                  <a:cubicBezTo>
                    <a:pt x="33524" y="32889"/>
                    <a:pt x="34035" y="32379"/>
                    <a:pt x="34035" y="31755"/>
                  </a:cubicBezTo>
                  <a:cubicBezTo>
                    <a:pt x="34035" y="31131"/>
                    <a:pt x="33524" y="30620"/>
                    <a:pt x="32901" y="30620"/>
                  </a:cubicBezTo>
                  <a:lnTo>
                    <a:pt x="31766" y="30620"/>
                  </a:lnTo>
                  <a:lnTo>
                    <a:pt x="31766" y="16485"/>
                  </a:lnTo>
                  <a:lnTo>
                    <a:pt x="32288" y="16814"/>
                  </a:lnTo>
                  <a:cubicBezTo>
                    <a:pt x="32322" y="16836"/>
                    <a:pt x="32356" y="16848"/>
                    <a:pt x="32401" y="16870"/>
                  </a:cubicBezTo>
                  <a:cubicBezTo>
                    <a:pt x="32435" y="16882"/>
                    <a:pt x="32469" y="16904"/>
                    <a:pt x="32503" y="16916"/>
                  </a:cubicBezTo>
                  <a:cubicBezTo>
                    <a:pt x="32628" y="16961"/>
                    <a:pt x="32764" y="16995"/>
                    <a:pt x="32901" y="16995"/>
                  </a:cubicBezTo>
                  <a:cubicBezTo>
                    <a:pt x="33037" y="16995"/>
                    <a:pt x="33161" y="16961"/>
                    <a:pt x="33286" y="16916"/>
                  </a:cubicBezTo>
                  <a:cubicBezTo>
                    <a:pt x="33320" y="16904"/>
                    <a:pt x="33343" y="16904"/>
                    <a:pt x="33366" y="16893"/>
                  </a:cubicBezTo>
                  <a:cubicBezTo>
                    <a:pt x="33490" y="16836"/>
                    <a:pt x="33593" y="16768"/>
                    <a:pt x="33683" y="16678"/>
                  </a:cubicBezTo>
                  <a:cubicBezTo>
                    <a:pt x="33695" y="16655"/>
                    <a:pt x="33706" y="16643"/>
                    <a:pt x="33729" y="16621"/>
                  </a:cubicBezTo>
                  <a:cubicBezTo>
                    <a:pt x="33774" y="16575"/>
                    <a:pt x="33808" y="16530"/>
                    <a:pt x="33853" y="16485"/>
                  </a:cubicBezTo>
                  <a:cubicBezTo>
                    <a:pt x="33865" y="16451"/>
                    <a:pt x="33876" y="16428"/>
                    <a:pt x="33888" y="16394"/>
                  </a:cubicBezTo>
                  <a:cubicBezTo>
                    <a:pt x="33922" y="16326"/>
                    <a:pt x="33944" y="16258"/>
                    <a:pt x="33967" y="16178"/>
                  </a:cubicBezTo>
                  <a:cubicBezTo>
                    <a:pt x="33990" y="16110"/>
                    <a:pt x="34001" y="16031"/>
                    <a:pt x="34012" y="15963"/>
                  </a:cubicBezTo>
                  <a:cubicBezTo>
                    <a:pt x="34024" y="15929"/>
                    <a:pt x="34024" y="15895"/>
                    <a:pt x="34035" y="15872"/>
                  </a:cubicBezTo>
                  <a:lnTo>
                    <a:pt x="34035" y="11323"/>
                  </a:lnTo>
                  <a:cubicBezTo>
                    <a:pt x="34024" y="11289"/>
                    <a:pt x="34012" y="11243"/>
                    <a:pt x="34001" y="11209"/>
                  </a:cubicBezTo>
                  <a:cubicBezTo>
                    <a:pt x="33990" y="11062"/>
                    <a:pt x="33944" y="10914"/>
                    <a:pt x="33876" y="10778"/>
                  </a:cubicBezTo>
                  <a:cubicBezTo>
                    <a:pt x="33842" y="10721"/>
                    <a:pt x="33808" y="10665"/>
                    <a:pt x="33763" y="10608"/>
                  </a:cubicBezTo>
                  <a:cubicBezTo>
                    <a:pt x="33706" y="10551"/>
                    <a:pt x="33649" y="10495"/>
                    <a:pt x="33593" y="10449"/>
                  </a:cubicBezTo>
                  <a:cubicBezTo>
                    <a:pt x="33559" y="10415"/>
                    <a:pt x="33547" y="10381"/>
                    <a:pt x="33513" y="10370"/>
                  </a:cubicBezTo>
                  <a:lnTo>
                    <a:pt x="17664" y="182"/>
                  </a:lnTo>
                  <a:lnTo>
                    <a:pt x="17630" y="159"/>
                  </a:lnTo>
                  <a:cubicBezTo>
                    <a:pt x="17585" y="137"/>
                    <a:pt x="17540" y="114"/>
                    <a:pt x="17494" y="103"/>
                  </a:cubicBezTo>
                  <a:cubicBezTo>
                    <a:pt x="17404" y="57"/>
                    <a:pt x="17324" y="23"/>
                    <a:pt x="1723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79" name="Google Shape;679;p21"/>
            <p:cNvSpPr/>
            <p:nvPr/>
          </p:nvSpPr>
          <p:spPr>
            <a:xfrm>
              <a:off x="-1007233" y="2550056"/>
              <a:ext cx="113205" cy="146275"/>
            </a:xfrm>
            <a:custGeom>
              <a:avLst/>
              <a:gdLst/>
              <a:ahLst/>
              <a:cxnLst/>
              <a:rect l="l" t="t" r="r" b="b"/>
              <a:pathLst>
                <a:path w="19310" h="24951" extrusionOk="0">
                  <a:moveTo>
                    <a:pt x="1135" y="1"/>
                  </a:moveTo>
                  <a:cubicBezTo>
                    <a:pt x="500" y="1"/>
                    <a:pt x="1" y="500"/>
                    <a:pt x="1" y="1135"/>
                  </a:cubicBezTo>
                  <a:lnTo>
                    <a:pt x="1" y="20421"/>
                  </a:lnTo>
                  <a:cubicBezTo>
                    <a:pt x="1" y="21045"/>
                    <a:pt x="500" y="21556"/>
                    <a:pt x="1135" y="21556"/>
                  </a:cubicBezTo>
                  <a:lnTo>
                    <a:pt x="15407" y="21556"/>
                  </a:lnTo>
                  <a:lnTo>
                    <a:pt x="13932" y="23019"/>
                  </a:lnTo>
                  <a:cubicBezTo>
                    <a:pt x="13490" y="23462"/>
                    <a:pt x="13490" y="24176"/>
                    <a:pt x="13932" y="24619"/>
                  </a:cubicBezTo>
                  <a:cubicBezTo>
                    <a:pt x="14153" y="24840"/>
                    <a:pt x="14446" y="24951"/>
                    <a:pt x="14738" y="24951"/>
                  </a:cubicBezTo>
                  <a:cubicBezTo>
                    <a:pt x="15030" y="24951"/>
                    <a:pt x="15322" y="24840"/>
                    <a:pt x="15543" y="24619"/>
                  </a:cubicBezTo>
                  <a:lnTo>
                    <a:pt x="18947" y="21215"/>
                  </a:lnTo>
                  <a:cubicBezTo>
                    <a:pt x="19049" y="21113"/>
                    <a:pt x="19140" y="20988"/>
                    <a:pt x="19196" y="20852"/>
                  </a:cubicBezTo>
                  <a:cubicBezTo>
                    <a:pt x="19310" y="20569"/>
                    <a:pt x="19310" y="20262"/>
                    <a:pt x="19196" y="19979"/>
                  </a:cubicBezTo>
                  <a:cubicBezTo>
                    <a:pt x="19140" y="19843"/>
                    <a:pt x="19049" y="19718"/>
                    <a:pt x="18947" y="19616"/>
                  </a:cubicBezTo>
                  <a:lnTo>
                    <a:pt x="15543" y="16212"/>
                  </a:lnTo>
                  <a:cubicBezTo>
                    <a:pt x="15322" y="15991"/>
                    <a:pt x="15030" y="15880"/>
                    <a:pt x="14738" y="15880"/>
                  </a:cubicBezTo>
                  <a:cubicBezTo>
                    <a:pt x="14446" y="15880"/>
                    <a:pt x="14153" y="15991"/>
                    <a:pt x="13932" y="16212"/>
                  </a:cubicBezTo>
                  <a:cubicBezTo>
                    <a:pt x="13490" y="16655"/>
                    <a:pt x="13490" y="17370"/>
                    <a:pt x="13932" y="17812"/>
                  </a:cubicBezTo>
                  <a:lnTo>
                    <a:pt x="15407" y="19287"/>
                  </a:lnTo>
                  <a:lnTo>
                    <a:pt x="2270" y="19287"/>
                  </a:lnTo>
                  <a:lnTo>
                    <a:pt x="2270" y="1135"/>
                  </a:lnTo>
                  <a:cubicBezTo>
                    <a:pt x="2270" y="500"/>
                    <a:pt x="1759" y="1"/>
                    <a:pt x="11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0" name="Google Shape;680;p21"/>
            <p:cNvSpPr/>
            <p:nvPr/>
          </p:nvSpPr>
          <p:spPr>
            <a:xfrm>
              <a:off x="-921371" y="2383766"/>
              <a:ext cx="133559" cy="139627"/>
            </a:xfrm>
            <a:custGeom>
              <a:avLst/>
              <a:gdLst/>
              <a:ahLst/>
              <a:cxnLst/>
              <a:rect l="l" t="t" r="r" b="b"/>
              <a:pathLst>
                <a:path w="22782" h="23817" extrusionOk="0">
                  <a:moveTo>
                    <a:pt x="4624" y="1"/>
                  </a:moveTo>
                  <a:cubicBezTo>
                    <a:pt x="4335" y="1"/>
                    <a:pt x="4045" y="111"/>
                    <a:pt x="3824" y="333"/>
                  </a:cubicBezTo>
                  <a:lnTo>
                    <a:pt x="421" y="3736"/>
                  </a:lnTo>
                  <a:cubicBezTo>
                    <a:pt x="92" y="4054"/>
                    <a:pt x="1" y="4541"/>
                    <a:pt x="171" y="4973"/>
                  </a:cubicBezTo>
                  <a:cubicBezTo>
                    <a:pt x="228" y="5109"/>
                    <a:pt x="319" y="5234"/>
                    <a:pt x="421" y="5336"/>
                  </a:cubicBezTo>
                  <a:lnTo>
                    <a:pt x="3824" y="8739"/>
                  </a:lnTo>
                  <a:cubicBezTo>
                    <a:pt x="4045" y="8960"/>
                    <a:pt x="4335" y="9071"/>
                    <a:pt x="4624" y="9071"/>
                  </a:cubicBezTo>
                  <a:cubicBezTo>
                    <a:pt x="4913" y="9071"/>
                    <a:pt x="5203" y="8960"/>
                    <a:pt x="5424" y="8739"/>
                  </a:cubicBezTo>
                  <a:cubicBezTo>
                    <a:pt x="5878" y="8297"/>
                    <a:pt x="5878" y="7582"/>
                    <a:pt x="5424" y="7139"/>
                  </a:cubicBezTo>
                  <a:lnTo>
                    <a:pt x="3960" y="5676"/>
                  </a:lnTo>
                  <a:lnTo>
                    <a:pt x="20512" y="5676"/>
                  </a:lnTo>
                  <a:lnTo>
                    <a:pt x="20512" y="22693"/>
                  </a:lnTo>
                  <a:cubicBezTo>
                    <a:pt x="20512" y="23317"/>
                    <a:pt x="21012" y="23816"/>
                    <a:pt x="21647" y="23816"/>
                  </a:cubicBezTo>
                  <a:cubicBezTo>
                    <a:pt x="22271" y="23816"/>
                    <a:pt x="22781" y="23317"/>
                    <a:pt x="22781" y="22693"/>
                  </a:cubicBezTo>
                  <a:lnTo>
                    <a:pt x="22781" y="4541"/>
                  </a:lnTo>
                  <a:cubicBezTo>
                    <a:pt x="22781" y="3906"/>
                    <a:pt x="22271" y="3407"/>
                    <a:pt x="21647" y="3407"/>
                  </a:cubicBezTo>
                  <a:lnTo>
                    <a:pt x="3960" y="3407"/>
                  </a:lnTo>
                  <a:lnTo>
                    <a:pt x="5424" y="1932"/>
                  </a:lnTo>
                  <a:cubicBezTo>
                    <a:pt x="5866" y="1490"/>
                    <a:pt x="5866" y="775"/>
                    <a:pt x="5424" y="333"/>
                  </a:cubicBezTo>
                  <a:cubicBezTo>
                    <a:pt x="5203" y="111"/>
                    <a:pt x="4913" y="1"/>
                    <a:pt x="462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81" name="Google Shape;681;p21"/>
          <p:cNvSpPr txBox="1"/>
          <p:nvPr/>
        </p:nvSpPr>
        <p:spPr>
          <a:xfrm>
            <a:off x="1653380" y="2795508"/>
            <a:ext cx="10965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75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sz="900" dirty="0">
                <a:solidFill>
                  <a:schemeClr val="tx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Análisis de los datos</a:t>
            </a:r>
            <a:endParaRPr sz="900" dirty="0">
              <a:solidFill>
                <a:schemeClr val="tx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EB Garamond"/>
                <a:ea typeface="EB Garamond"/>
                <a:cs typeface="EB Garamond"/>
                <a:sym typeface="EB Garamond"/>
              </a:rPr>
              <a:t>Estudio de las diferentes columnas que forman el dataset</a:t>
            </a:r>
            <a:endParaRPr sz="1000" dirty="0">
              <a:solidFill>
                <a:schemeClr val="tx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682" name="Google Shape;682;p21"/>
          <p:cNvGrpSpPr/>
          <p:nvPr/>
        </p:nvGrpSpPr>
        <p:grpSpPr>
          <a:xfrm>
            <a:off x="1988802" y="2234718"/>
            <a:ext cx="425664" cy="389282"/>
            <a:chOff x="-1710628" y="2295530"/>
            <a:chExt cx="425664" cy="389282"/>
          </a:xfrm>
        </p:grpSpPr>
        <p:sp>
          <p:nvSpPr>
            <p:cNvPr id="683" name="Google Shape;683;p21"/>
            <p:cNvSpPr/>
            <p:nvPr/>
          </p:nvSpPr>
          <p:spPr>
            <a:xfrm>
              <a:off x="-1590910" y="2565152"/>
              <a:ext cx="53208" cy="53214"/>
            </a:xfrm>
            <a:custGeom>
              <a:avLst/>
              <a:gdLst/>
              <a:ahLst/>
              <a:cxnLst/>
              <a:rect l="l" t="t" r="r" b="b"/>
              <a:pathLst>
                <a:path w="9076" h="9077" extrusionOk="0">
                  <a:moveTo>
                    <a:pt x="6807" y="2270"/>
                  </a:moveTo>
                  <a:lnTo>
                    <a:pt x="6807" y="6808"/>
                  </a:lnTo>
                  <a:lnTo>
                    <a:pt x="2269" y="6808"/>
                  </a:lnTo>
                  <a:lnTo>
                    <a:pt x="2269" y="2270"/>
                  </a:lnTo>
                  <a:close/>
                  <a:moveTo>
                    <a:pt x="1135" y="1"/>
                  </a:moveTo>
                  <a:cubicBezTo>
                    <a:pt x="511" y="1"/>
                    <a:pt x="0" y="511"/>
                    <a:pt x="0" y="1135"/>
                  </a:cubicBezTo>
                  <a:lnTo>
                    <a:pt x="0" y="7942"/>
                  </a:lnTo>
                  <a:cubicBezTo>
                    <a:pt x="0" y="8566"/>
                    <a:pt x="511" y="9077"/>
                    <a:pt x="1135" y="9077"/>
                  </a:cubicBezTo>
                  <a:lnTo>
                    <a:pt x="7941" y="9077"/>
                  </a:lnTo>
                  <a:cubicBezTo>
                    <a:pt x="8565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5" y="1"/>
                    <a:pt x="794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4" name="Google Shape;684;p21"/>
            <p:cNvSpPr/>
            <p:nvPr/>
          </p:nvSpPr>
          <p:spPr>
            <a:xfrm>
              <a:off x="-1457895" y="2565152"/>
              <a:ext cx="53214" cy="53214"/>
            </a:xfrm>
            <a:custGeom>
              <a:avLst/>
              <a:gdLst/>
              <a:ahLst/>
              <a:cxnLst/>
              <a:rect l="l" t="t" r="r" b="b"/>
              <a:pathLst>
                <a:path w="9077" h="9077" extrusionOk="0">
                  <a:moveTo>
                    <a:pt x="6808" y="2270"/>
                  </a:moveTo>
                  <a:lnTo>
                    <a:pt x="6808" y="6808"/>
                  </a:lnTo>
                  <a:lnTo>
                    <a:pt x="2270" y="6808"/>
                  </a:lnTo>
                  <a:lnTo>
                    <a:pt x="2270" y="2270"/>
                  </a:lnTo>
                  <a:close/>
                  <a:moveTo>
                    <a:pt x="1135" y="1"/>
                  </a:moveTo>
                  <a:cubicBezTo>
                    <a:pt x="511" y="1"/>
                    <a:pt x="1" y="511"/>
                    <a:pt x="1" y="1135"/>
                  </a:cubicBezTo>
                  <a:lnTo>
                    <a:pt x="1" y="7942"/>
                  </a:lnTo>
                  <a:cubicBezTo>
                    <a:pt x="1" y="8566"/>
                    <a:pt x="511" y="9077"/>
                    <a:pt x="1135" y="9077"/>
                  </a:cubicBezTo>
                  <a:lnTo>
                    <a:pt x="7942" y="9077"/>
                  </a:lnTo>
                  <a:cubicBezTo>
                    <a:pt x="8566" y="9077"/>
                    <a:pt x="9076" y="8566"/>
                    <a:pt x="9076" y="7942"/>
                  </a:cubicBezTo>
                  <a:lnTo>
                    <a:pt x="9076" y="1135"/>
                  </a:lnTo>
                  <a:cubicBezTo>
                    <a:pt x="9076" y="511"/>
                    <a:pt x="8566" y="1"/>
                    <a:pt x="7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85" name="Google Shape;685;p21"/>
            <p:cNvSpPr/>
            <p:nvPr/>
          </p:nvSpPr>
          <p:spPr>
            <a:xfrm>
              <a:off x="-1524406" y="2505273"/>
              <a:ext cx="55342" cy="53237"/>
            </a:xfrm>
            <a:custGeom>
              <a:avLst/>
              <a:gdLst/>
              <a:ahLst/>
              <a:cxnLst/>
              <a:rect l="l" t="t" r="r" b="b"/>
              <a:pathLst>
                <a:path w="9440" h="9081" extrusionOk="0">
                  <a:moveTo>
                    <a:pt x="4539" y="2273"/>
                  </a:moveTo>
                  <a:cubicBezTo>
                    <a:pt x="6558" y="2273"/>
                    <a:pt x="7579" y="4713"/>
                    <a:pt x="6150" y="6142"/>
                  </a:cubicBezTo>
                  <a:cubicBezTo>
                    <a:pt x="5687" y="6605"/>
                    <a:pt x="5117" y="6812"/>
                    <a:pt x="4558" y="6812"/>
                  </a:cubicBezTo>
                  <a:cubicBezTo>
                    <a:pt x="3391" y="6812"/>
                    <a:pt x="2270" y="5908"/>
                    <a:pt x="2270" y="4542"/>
                  </a:cubicBezTo>
                  <a:cubicBezTo>
                    <a:pt x="2270" y="3283"/>
                    <a:pt x="3291" y="2273"/>
                    <a:pt x="4539" y="2273"/>
                  </a:cubicBezTo>
                  <a:close/>
                  <a:moveTo>
                    <a:pt x="4535" y="1"/>
                  </a:moveTo>
                  <a:cubicBezTo>
                    <a:pt x="3952" y="1"/>
                    <a:pt x="3364" y="113"/>
                    <a:pt x="2803" y="345"/>
                  </a:cubicBezTo>
                  <a:cubicBezTo>
                    <a:pt x="1113" y="1048"/>
                    <a:pt x="1" y="2705"/>
                    <a:pt x="1" y="4542"/>
                  </a:cubicBezTo>
                  <a:cubicBezTo>
                    <a:pt x="1" y="7050"/>
                    <a:pt x="2032" y="9080"/>
                    <a:pt x="4539" y="9080"/>
                  </a:cubicBezTo>
                  <a:cubicBezTo>
                    <a:pt x="6377" y="9080"/>
                    <a:pt x="8033" y="7969"/>
                    <a:pt x="8736" y="6278"/>
                  </a:cubicBezTo>
                  <a:cubicBezTo>
                    <a:pt x="9440" y="4576"/>
                    <a:pt x="9043" y="2625"/>
                    <a:pt x="7749" y="1332"/>
                  </a:cubicBezTo>
                  <a:cubicBezTo>
                    <a:pt x="6882" y="465"/>
                    <a:pt x="5720" y="1"/>
                    <a:pt x="453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6" name="Google Shape;686;p21"/>
            <p:cNvSpPr/>
            <p:nvPr/>
          </p:nvSpPr>
          <p:spPr>
            <a:xfrm>
              <a:off x="-1710628" y="2432085"/>
              <a:ext cx="425664" cy="252727"/>
            </a:xfrm>
            <a:custGeom>
              <a:avLst/>
              <a:gdLst/>
              <a:ahLst/>
              <a:cxnLst/>
              <a:rect l="l" t="t" r="r" b="b"/>
              <a:pathLst>
                <a:path w="72608" h="43109" extrusionOk="0">
                  <a:moveTo>
                    <a:pt x="36304" y="2494"/>
                  </a:moveTo>
                  <a:lnTo>
                    <a:pt x="57859" y="16505"/>
                  </a:lnTo>
                  <a:lnTo>
                    <a:pt x="57859" y="18331"/>
                  </a:lnTo>
                  <a:lnTo>
                    <a:pt x="36928" y="4717"/>
                  </a:lnTo>
                  <a:cubicBezTo>
                    <a:pt x="36741" y="4598"/>
                    <a:pt x="36525" y="4539"/>
                    <a:pt x="36309" y="4539"/>
                  </a:cubicBezTo>
                  <a:cubicBezTo>
                    <a:pt x="36094" y="4539"/>
                    <a:pt x="35878" y="4598"/>
                    <a:pt x="35691" y="4717"/>
                  </a:cubicBezTo>
                  <a:lnTo>
                    <a:pt x="14749" y="18331"/>
                  </a:lnTo>
                  <a:lnTo>
                    <a:pt x="14749" y="16505"/>
                  </a:lnTo>
                  <a:lnTo>
                    <a:pt x="36304" y="2494"/>
                  </a:lnTo>
                  <a:close/>
                  <a:moveTo>
                    <a:pt x="10211" y="36313"/>
                  </a:moveTo>
                  <a:cubicBezTo>
                    <a:pt x="10835" y="36313"/>
                    <a:pt x="11345" y="36823"/>
                    <a:pt x="11345" y="37447"/>
                  </a:cubicBezTo>
                  <a:lnTo>
                    <a:pt x="11345" y="38582"/>
                  </a:lnTo>
                  <a:cubicBezTo>
                    <a:pt x="11345" y="39206"/>
                    <a:pt x="11856" y="39716"/>
                    <a:pt x="12480" y="39716"/>
                  </a:cubicBezTo>
                  <a:cubicBezTo>
                    <a:pt x="13104" y="39716"/>
                    <a:pt x="13614" y="39206"/>
                    <a:pt x="13614" y="38582"/>
                  </a:cubicBezTo>
                  <a:cubicBezTo>
                    <a:pt x="13614" y="37958"/>
                    <a:pt x="14125" y="37447"/>
                    <a:pt x="14749" y="37447"/>
                  </a:cubicBezTo>
                  <a:cubicBezTo>
                    <a:pt x="15690" y="37447"/>
                    <a:pt x="15883" y="37901"/>
                    <a:pt x="15883" y="38582"/>
                  </a:cubicBezTo>
                  <a:lnTo>
                    <a:pt x="15883" y="40851"/>
                  </a:lnTo>
                  <a:lnTo>
                    <a:pt x="4538" y="40851"/>
                  </a:lnTo>
                  <a:lnTo>
                    <a:pt x="4538" y="38582"/>
                  </a:lnTo>
                  <a:cubicBezTo>
                    <a:pt x="4538" y="37958"/>
                    <a:pt x="5049" y="37447"/>
                    <a:pt x="5673" y="37447"/>
                  </a:cubicBezTo>
                  <a:cubicBezTo>
                    <a:pt x="6297" y="37447"/>
                    <a:pt x="6807" y="37958"/>
                    <a:pt x="6807" y="38582"/>
                  </a:cubicBezTo>
                  <a:cubicBezTo>
                    <a:pt x="6807" y="39206"/>
                    <a:pt x="7318" y="39716"/>
                    <a:pt x="7942" y="39716"/>
                  </a:cubicBezTo>
                  <a:cubicBezTo>
                    <a:pt x="8566" y="39716"/>
                    <a:pt x="9076" y="39206"/>
                    <a:pt x="9076" y="38582"/>
                  </a:cubicBezTo>
                  <a:lnTo>
                    <a:pt x="9076" y="37447"/>
                  </a:lnTo>
                  <a:cubicBezTo>
                    <a:pt x="9076" y="36823"/>
                    <a:pt x="9587" y="36313"/>
                    <a:pt x="10211" y="36313"/>
                  </a:cubicBezTo>
                  <a:close/>
                  <a:moveTo>
                    <a:pt x="38573" y="29506"/>
                  </a:moveTo>
                  <a:lnTo>
                    <a:pt x="38573" y="40851"/>
                  </a:lnTo>
                  <a:lnTo>
                    <a:pt x="34035" y="40851"/>
                  </a:lnTo>
                  <a:lnTo>
                    <a:pt x="34035" y="29506"/>
                  </a:lnTo>
                  <a:close/>
                  <a:moveTo>
                    <a:pt x="36304" y="7032"/>
                  </a:moveTo>
                  <a:lnTo>
                    <a:pt x="54455" y="18830"/>
                  </a:lnTo>
                  <a:lnTo>
                    <a:pt x="54455" y="40851"/>
                  </a:lnTo>
                  <a:lnTo>
                    <a:pt x="40842" y="40851"/>
                  </a:lnTo>
                  <a:lnTo>
                    <a:pt x="40842" y="28371"/>
                  </a:lnTo>
                  <a:cubicBezTo>
                    <a:pt x="40842" y="27747"/>
                    <a:pt x="40331" y="27237"/>
                    <a:pt x="39707" y="27237"/>
                  </a:cubicBezTo>
                  <a:lnTo>
                    <a:pt x="32900" y="27237"/>
                  </a:lnTo>
                  <a:cubicBezTo>
                    <a:pt x="32276" y="27237"/>
                    <a:pt x="31766" y="27747"/>
                    <a:pt x="31766" y="28371"/>
                  </a:cubicBezTo>
                  <a:lnTo>
                    <a:pt x="31766" y="40851"/>
                  </a:lnTo>
                  <a:lnTo>
                    <a:pt x="18152" y="40851"/>
                  </a:lnTo>
                  <a:lnTo>
                    <a:pt x="18152" y="18830"/>
                  </a:lnTo>
                  <a:lnTo>
                    <a:pt x="36304" y="7032"/>
                  </a:lnTo>
                  <a:close/>
                  <a:moveTo>
                    <a:pt x="62397" y="36313"/>
                  </a:moveTo>
                  <a:cubicBezTo>
                    <a:pt x="63021" y="36313"/>
                    <a:pt x="63531" y="36823"/>
                    <a:pt x="63531" y="37447"/>
                  </a:cubicBezTo>
                  <a:lnTo>
                    <a:pt x="63531" y="38582"/>
                  </a:lnTo>
                  <a:cubicBezTo>
                    <a:pt x="63531" y="39206"/>
                    <a:pt x="64042" y="39716"/>
                    <a:pt x="64666" y="39716"/>
                  </a:cubicBezTo>
                  <a:cubicBezTo>
                    <a:pt x="65290" y="39716"/>
                    <a:pt x="65800" y="39206"/>
                    <a:pt x="65800" y="38582"/>
                  </a:cubicBezTo>
                  <a:cubicBezTo>
                    <a:pt x="65800" y="37958"/>
                    <a:pt x="66311" y="37447"/>
                    <a:pt x="66935" y="37447"/>
                  </a:cubicBezTo>
                  <a:cubicBezTo>
                    <a:pt x="67876" y="37447"/>
                    <a:pt x="68069" y="37901"/>
                    <a:pt x="68069" y="38582"/>
                  </a:cubicBezTo>
                  <a:lnTo>
                    <a:pt x="68069" y="40851"/>
                  </a:lnTo>
                  <a:lnTo>
                    <a:pt x="56724" y="40851"/>
                  </a:lnTo>
                  <a:lnTo>
                    <a:pt x="56724" y="38582"/>
                  </a:lnTo>
                  <a:cubicBezTo>
                    <a:pt x="56724" y="37958"/>
                    <a:pt x="57235" y="37447"/>
                    <a:pt x="57859" y="37447"/>
                  </a:cubicBezTo>
                  <a:cubicBezTo>
                    <a:pt x="58483" y="37447"/>
                    <a:pt x="58993" y="37958"/>
                    <a:pt x="58993" y="38582"/>
                  </a:cubicBezTo>
                  <a:cubicBezTo>
                    <a:pt x="58993" y="39206"/>
                    <a:pt x="59504" y="39716"/>
                    <a:pt x="60128" y="39716"/>
                  </a:cubicBezTo>
                  <a:cubicBezTo>
                    <a:pt x="60752" y="39716"/>
                    <a:pt x="61262" y="39206"/>
                    <a:pt x="61262" y="38582"/>
                  </a:cubicBezTo>
                  <a:lnTo>
                    <a:pt x="61262" y="37447"/>
                  </a:lnTo>
                  <a:cubicBezTo>
                    <a:pt x="61262" y="36823"/>
                    <a:pt x="61773" y="36313"/>
                    <a:pt x="62397" y="36313"/>
                  </a:cubicBezTo>
                  <a:close/>
                  <a:moveTo>
                    <a:pt x="36298" y="1"/>
                  </a:moveTo>
                  <a:cubicBezTo>
                    <a:pt x="36083" y="1"/>
                    <a:pt x="35867" y="60"/>
                    <a:pt x="35680" y="179"/>
                  </a:cubicBezTo>
                  <a:lnTo>
                    <a:pt x="12990" y="14928"/>
                  </a:lnTo>
                  <a:cubicBezTo>
                    <a:pt x="12956" y="14950"/>
                    <a:pt x="12945" y="14984"/>
                    <a:pt x="12911" y="15007"/>
                  </a:cubicBezTo>
                  <a:cubicBezTo>
                    <a:pt x="12854" y="15064"/>
                    <a:pt x="12797" y="15109"/>
                    <a:pt x="12741" y="15177"/>
                  </a:cubicBezTo>
                  <a:cubicBezTo>
                    <a:pt x="12695" y="15234"/>
                    <a:pt x="12661" y="15291"/>
                    <a:pt x="12627" y="15347"/>
                  </a:cubicBezTo>
                  <a:cubicBezTo>
                    <a:pt x="12593" y="15415"/>
                    <a:pt x="12571" y="15472"/>
                    <a:pt x="12548" y="15552"/>
                  </a:cubicBezTo>
                  <a:cubicBezTo>
                    <a:pt x="12525" y="15620"/>
                    <a:pt x="12502" y="15699"/>
                    <a:pt x="12502" y="15767"/>
                  </a:cubicBezTo>
                  <a:cubicBezTo>
                    <a:pt x="12502" y="15813"/>
                    <a:pt x="12480" y="15847"/>
                    <a:pt x="12480" y="15881"/>
                  </a:cubicBezTo>
                  <a:lnTo>
                    <a:pt x="12480" y="20419"/>
                  </a:lnTo>
                  <a:cubicBezTo>
                    <a:pt x="12480" y="20453"/>
                    <a:pt x="12491" y="20487"/>
                    <a:pt x="12502" y="20521"/>
                  </a:cubicBezTo>
                  <a:cubicBezTo>
                    <a:pt x="12502" y="20589"/>
                    <a:pt x="12525" y="20668"/>
                    <a:pt x="12548" y="20736"/>
                  </a:cubicBezTo>
                  <a:cubicBezTo>
                    <a:pt x="12559" y="20816"/>
                    <a:pt x="12593" y="20884"/>
                    <a:pt x="12627" y="20952"/>
                  </a:cubicBezTo>
                  <a:cubicBezTo>
                    <a:pt x="12639" y="20974"/>
                    <a:pt x="12639" y="21008"/>
                    <a:pt x="12661" y="21043"/>
                  </a:cubicBezTo>
                  <a:cubicBezTo>
                    <a:pt x="12673" y="21065"/>
                    <a:pt x="12718" y="21088"/>
                    <a:pt x="12741" y="21122"/>
                  </a:cubicBezTo>
                  <a:cubicBezTo>
                    <a:pt x="12786" y="21179"/>
                    <a:pt x="12843" y="21235"/>
                    <a:pt x="12900" y="21292"/>
                  </a:cubicBezTo>
                  <a:cubicBezTo>
                    <a:pt x="12956" y="21326"/>
                    <a:pt x="13013" y="21372"/>
                    <a:pt x="13081" y="21406"/>
                  </a:cubicBezTo>
                  <a:cubicBezTo>
                    <a:pt x="13138" y="21440"/>
                    <a:pt x="13206" y="21462"/>
                    <a:pt x="13274" y="21485"/>
                  </a:cubicBezTo>
                  <a:cubicBezTo>
                    <a:pt x="13353" y="21508"/>
                    <a:pt x="13421" y="21530"/>
                    <a:pt x="13501" y="21530"/>
                  </a:cubicBezTo>
                  <a:cubicBezTo>
                    <a:pt x="13535" y="21542"/>
                    <a:pt x="13580" y="21553"/>
                    <a:pt x="13614" y="21553"/>
                  </a:cubicBezTo>
                  <a:cubicBezTo>
                    <a:pt x="13648" y="21553"/>
                    <a:pt x="13671" y="21542"/>
                    <a:pt x="13705" y="21542"/>
                  </a:cubicBezTo>
                  <a:cubicBezTo>
                    <a:pt x="13784" y="21530"/>
                    <a:pt x="13864" y="21519"/>
                    <a:pt x="13932" y="21496"/>
                  </a:cubicBezTo>
                  <a:cubicBezTo>
                    <a:pt x="14000" y="21474"/>
                    <a:pt x="14079" y="21440"/>
                    <a:pt x="14136" y="21406"/>
                  </a:cubicBezTo>
                  <a:cubicBezTo>
                    <a:pt x="14170" y="21394"/>
                    <a:pt x="14204" y="21394"/>
                    <a:pt x="14227" y="21372"/>
                  </a:cubicBezTo>
                  <a:lnTo>
                    <a:pt x="15883" y="20305"/>
                  </a:lnTo>
                  <a:lnTo>
                    <a:pt x="15883" y="35337"/>
                  </a:lnTo>
                  <a:cubicBezTo>
                    <a:pt x="15509" y="35224"/>
                    <a:pt x="15134" y="35167"/>
                    <a:pt x="14749" y="35167"/>
                  </a:cubicBezTo>
                  <a:cubicBezTo>
                    <a:pt x="14159" y="35167"/>
                    <a:pt x="13580" y="35314"/>
                    <a:pt x="13081" y="35609"/>
                  </a:cubicBezTo>
                  <a:cubicBezTo>
                    <a:pt x="12406" y="34560"/>
                    <a:pt x="11306" y="34035"/>
                    <a:pt x="10207" y="34035"/>
                  </a:cubicBezTo>
                  <a:cubicBezTo>
                    <a:pt x="9108" y="34035"/>
                    <a:pt x="8010" y="34560"/>
                    <a:pt x="7341" y="35609"/>
                  </a:cubicBezTo>
                  <a:cubicBezTo>
                    <a:pt x="6799" y="35303"/>
                    <a:pt x="6226" y="35163"/>
                    <a:pt x="5669" y="35163"/>
                  </a:cubicBezTo>
                  <a:cubicBezTo>
                    <a:pt x="3893" y="35163"/>
                    <a:pt x="2269" y="36584"/>
                    <a:pt x="2269" y="38570"/>
                  </a:cubicBezTo>
                  <a:lnTo>
                    <a:pt x="2269" y="40839"/>
                  </a:lnTo>
                  <a:lnTo>
                    <a:pt x="1135" y="40839"/>
                  </a:lnTo>
                  <a:cubicBezTo>
                    <a:pt x="511" y="40839"/>
                    <a:pt x="1" y="41350"/>
                    <a:pt x="1" y="41974"/>
                  </a:cubicBezTo>
                  <a:cubicBezTo>
                    <a:pt x="1" y="42598"/>
                    <a:pt x="511" y="43108"/>
                    <a:pt x="1135" y="43108"/>
                  </a:cubicBezTo>
                  <a:lnTo>
                    <a:pt x="71473" y="43108"/>
                  </a:lnTo>
                  <a:cubicBezTo>
                    <a:pt x="72097" y="43108"/>
                    <a:pt x="72607" y="42598"/>
                    <a:pt x="72607" y="41974"/>
                  </a:cubicBezTo>
                  <a:cubicBezTo>
                    <a:pt x="72607" y="41350"/>
                    <a:pt x="72097" y="40839"/>
                    <a:pt x="71473" y="40839"/>
                  </a:cubicBezTo>
                  <a:lnTo>
                    <a:pt x="71473" y="40851"/>
                  </a:lnTo>
                  <a:lnTo>
                    <a:pt x="70338" y="40851"/>
                  </a:lnTo>
                  <a:lnTo>
                    <a:pt x="70338" y="38582"/>
                  </a:lnTo>
                  <a:cubicBezTo>
                    <a:pt x="70338" y="36517"/>
                    <a:pt x="69011" y="35178"/>
                    <a:pt x="66935" y="35178"/>
                  </a:cubicBezTo>
                  <a:cubicBezTo>
                    <a:pt x="66356" y="35178"/>
                    <a:pt x="65778" y="35326"/>
                    <a:pt x="65267" y="35621"/>
                  </a:cubicBezTo>
                  <a:cubicBezTo>
                    <a:pt x="64598" y="34571"/>
                    <a:pt x="63500" y="34047"/>
                    <a:pt x="62402" y="34047"/>
                  </a:cubicBezTo>
                  <a:cubicBezTo>
                    <a:pt x="61305" y="34047"/>
                    <a:pt x="60207" y="34571"/>
                    <a:pt x="59538" y="35621"/>
                  </a:cubicBezTo>
                  <a:cubicBezTo>
                    <a:pt x="59027" y="35326"/>
                    <a:pt x="58449" y="35178"/>
                    <a:pt x="57859" y="35178"/>
                  </a:cubicBezTo>
                  <a:cubicBezTo>
                    <a:pt x="57473" y="35178"/>
                    <a:pt x="57087" y="35246"/>
                    <a:pt x="56724" y="35382"/>
                  </a:cubicBezTo>
                  <a:lnTo>
                    <a:pt x="56724" y="20305"/>
                  </a:lnTo>
                  <a:lnTo>
                    <a:pt x="58381" y="21383"/>
                  </a:lnTo>
                  <a:cubicBezTo>
                    <a:pt x="58415" y="21394"/>
                    <a:pt x="58460" y="21417"/>
                    <a:pt x="58494" y="21428"/>
                  </a:cubicBezTo>
                  <a:cubicBezTo>
                    <a:pt x="58528" y="21451"/>
                    <a:pt x="58562" y="21462"/>
                    <a:pt x="58608" y="21485"/>
                  </a:cubicBezTo>
                  <a:cubicBezTo>
                    <a:pt x="58732" y="21530"/>
                    <a:pt x="58857" y="21553"/>
                    <a:pt x="58993" y="21564"/>
                  </a:cubicBezTo>
                  <a:cubicBezTo>
                    <a:pt x="59129" y="21553"/>
                    <a:pt x="59266" y="21530"/>
                    <a:pt x="59390" y="21485"/>
                  </a:cubicBezTo>
                  <a:cubicBezTo>
                    <a:pt x="59413" y="21474"/>
                    <a:pt x="59447" y="21462"/>
                    <a:pt x="59470" y="21451"/>
                  </a:cubicBezTo>
                  <a:cubicBezTo>
                    <a:pt x="59583" y="21394"/>
                    <a:pt x="59685" y="21326"/>
                    <a:pt x="59776" y="21235"/>
                  </a:cubicBezTo>
                  <a:cubicBezTo>
                    <a:pt x="59799" y="21224"/>
                    <a:pt x="59810" y="21201"/>
                    <a:pt x="59822" y="21179"/>
                  </a:cubicBezTo>
                  <a:cubicBezTo>
                    <a:pt x="59867" y="21133"/>
                    <a:pt x="59912" y="21088"/>
                    <a:pt x="59946" y="21043"/>
                  </a:cubicBezTo>
                  <a:cubicBezTo>
                    <a:pt x="59958" y="21008"/>
                    <a:pt x="59969" y="20974"/>
                    <a:pt x="59980" y="20952"/>
                  </a:cubicBezTo>
                  <a:cubicBezTo>
                    <a:pt x="60014" y="20884"/>
                    <a:pt x="60037" y="20816"/>
                    <a:pt x="60060" y="20736"/>
                  </a:cubicBezTo>
                  <a:cubicBezTo>
                    <a:pt x="60082" y="20668"/>
                    <a:pt x="60094" y="20589"/>
                    <a:pt x="60105" y="20521"/>
                  </a:cubicBezTo>
                  <a:cubicBezTo>
                    <a:pt x="60105" y="20487"/>
                    <a:pt x="60128" y="20453"/>
                    <a:pt x="60128" y="20419"/>
                  </a:cubicBezTo>
                  <a:lnTo>
                    <a:pt x="60128" y="15881"/>
                  </a:lnTo>
                  <a:cubicBezTo>
                    <a:pt x="60128" y="15847"/>
                    <a:pt x="60105" y="15813"/>
                    <a:pt x="60105" y="15767"/>
                  </a:cubicBezTo>
                  <a:cubicBezTo>
                    <a:pt x="60094" y="15699"/>
                    <a:pt x="60082" y="15620"/>
                    <a:pt x="60060" y="15552"/>
                  </a:cubicBezTo>
                  <a:cubicBezTo>
                    <a:pt x="60037" y="15472"/>
                    <a:pt x="60003" y="15415"/>
                    <a:pt x="59969" y="15347"/>
                  </a:cubicBezTo>
                  <a:cubicBezTo>
                    <a:pt x="59935" y="15291"/>
                    <a:pt x="59901" y="15234"/>
                    <a:pt x="59856" y="15177"/>
                  </a:cubicBezTo>
                  <a:cubicBezTo>
                    <a:pt x="59810" y="15109"/>
                    <a:pt x="59753" y="15064"/>
                    <a:pt x="59685" y="15007"/>
                  </a:cubicBezTo>
                  <a:cubicBezTo>
                    <a:pt x="59663" y="14984"/>
                    <a:pt x="59640" y="14950"/>
                    <a:pt x="59606" y="14928"/>
                  </a:cubicBezTo>
                  <a:lnTo>
                    <a:pt x="36916" y="179"/>
                  </a:lnTo>
                  <a:cubicBezTo>
                    <a:pt x="36729" y="60"/>
                    <a:pt x="36514" y="1"/>
                    <a:pt x="3629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87" name="Google Shape;687;p21"/>
            <p:cNvSpPr/>
            <p:nvPr/>
          </p:nvSpPr>
          <p:spPr>
            <a:xfrm>
              <a:off x="-1522805" y="2401940"/>
              <a:ext cx="50154" cy="23538"/>
            </a:xfrm>
            <a:custGeom>
              <a:avLst/>
              <a:gdLst/>
              <a:ahLst/>
              <a:cxnLst/>
              <a:rect l="l" t="t" r="r" b="b"/>
              <a:pathLst>
                <a:path w="8555" h="4015" extrusionOk="0">
                  <a:moveTo>
                    <a:pt x="4266" y="1"/>
                  </a:moveTo>
                  <a:cubicBezTo>
                    <a:pt x="2621" y="1"/>
                    <a:pt x="1112" y="886"/>
                    <a:pt x="306" y="2326"/>
                  </a:cubicBezTo>
                  <a:cubicBezTo>
                    <a:pt x="0" y="2871"/>
                    <a:pt x="193" y="3563"/>
                    <a:pt x="749" y="3869"/>
                  </a:cubicBezTo>
                  <a:cubicBezTo>
                    <a:pt x="924" y="3968"/>
                    <a:pt x="1114" y="4014"/>
                    <a:pt x="1301" y="4014"/>
                  </a:cubicBezTo>
                  <a:cubicBezTo>
                    <a:pt x="1698" y="4014"/>
                    <a:pt x="2084" y="3804"/>
                    <a:pt x="2292" y="3427"/>
                  </a:cubicBezTo>
                  <a:cubicBezTo>
                    <a:pt x="2723" y="2650"/>
                    <a:pt x="3500" y="2261"/>
                    <a:pt x="4277" y="2261"/>
                  </a:cubicBezTo>
                  <a:cubicBezTo>
                    <a:pt x="5054" y="2261"/>
                    <a:pt x="5831" y="2650"/>
                    <a:pt x="6262" y="3427"/>
                  </a:cubicBezTo>
                  <a:cubicBezTo>
                    <a:pt x="6471" y="3804"/>
                    <a:pt x="6856" y="4014"/>
                    <a:pt x="7253" y="4014"/>
                  </a:cubicBezTo>
                  <a:cubicBezTo>
                    <a:pt x="7441" y="4014"/>
                    <a:pt x="7631" y="3968"/>
                    <a:pt x="7805" y="3869"/>
                  </a:cubicBezTo>
                  <a:cubicBezTo>
                    <a:pt x="8361" y="3563"/>
                    <a:pt x="8554" y="2871"/>
                    <a:pt x="8248" y="2326"/>
                  </a:cubicBezTo>
                  <a:cubicBezTo>
                    <a:pt x="7442" y="886"/>
                    <a:pt x="5922" y="1"/>
                    <a:pt x="427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8" name="Google Shape;688;p21"/>
            <p:cNvSpPr/>
            <p:nvPr/>
          </p:nvSpPr>
          <p:spPr>
            <a:xfrm>
              <a:off x="-1545950" y="2375272"/>
              <a:ext cx="96444" cy="37174"/>
            </a:xfrm>
            <a:custGeom>
              <a:avLst/>
              <a:gdLst/>
              <a:ahLst/>
              <a:cxnLst/>
              <a:rect l="l" t="t" r="r" b="b"/>
              <a:pathLst>
                <a:path w="16451" h="6341" extrusionOk="0">
                  <a:moveTo>
                    <a:pt x="8225" y="0"/>
                  </a:moveTo>
                  <a:cubicBezTo>
                    <a:pt x="4935" y="0"/>
                    <a:pt x="1906" y="1782"/>
                    <a:pt x="306" y="4652"/>
                  </a:cubicBezTo>
                  <a:cubicBezTo>
                    <a:pt x="0" y="5196"/>
                    <a:pt x="193" y="5888"/>
                    <a:pt x="738" y="6195"/>
                  </a:cubicBezTo>
                  <a:cubicBezTo>
                    <a:pt x="913" y="6293"/>
                    <a:pt x="1104" y="6340"/>
                    <a:pt x="1292" y="6340"/>
                  </a:cubicBezTo>
                  <a:cubicBezTo>
                    <a:pt x="1688" y="6340"/>
                    <a:pt x="2073" y="6133"/>
                    <a:pt x="2280" y="5764"/>
                  </a:cubicBezTo>
                  <a:cubicBezTo>
                    <a:pt x="3579" y="3438"/>
                    <a:pt x="5902" y="2275"/>
                    <a:pt x="8225" y="2275"/>
                  </a:cubicBezTo>
                  <a:cubicBezTo>
                    <a:pt x="10548" y="2275"/>
                    <a:pt x="12871" y="3438"/>
                    <a:pt x="14170" y="5764"/>
                  </a:cubicBezTo>
                  <a:lnTo>
                    <a:pt x="14158" y="5764"/>
                  </a:lnTo>
                  <a:cubicBezTo>
                    <a:pt x="14366" y="6133"/>
                    <a:pt x="14751" y="6340"/>
                    <a:pt x="15147" y="6340"/>
                  </a:cubicBezTo>
                  <a:cubicBezTo>
                    <a:pt x="15335" y="6340"/>
                    <a:pt x="15526" y="6293"/>
                    <a:pt x="15701" y="6195"/>
                  </a:cubicBezTo>
                  <a:cubicBezTo>
                    <a:pt x="16257" y="5888"/>
                    <a:pt x="16450" y="5196"/>
                    <a:pt x="16144" y="4652"/>
                  </a:cubicBezTo>
                  <a:cubicBezTo>
                    <a:pt x="14533" y="1782"/>
                    <a:pt x="11504" y="0"/>
                    <a:pt x="822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89" name="Google Shape;689;p21"/>
            <p:cNvSpPr/>
            <p:nvPr/>
          </p:nvSpPr>
          <p:spPr>
            <a:xfrm>
              <a:off x="-1569295" y="2348732"/>
              <a:ext cx="143133" cy="50887"/>
            </a:xfrm>
            <a:custGeom>
              <a:avLst/>
              <a:gdLst/>
              <a:ahLst/>
              <a:cxnLst/>
              <a:rect l="l" t="t" r="r" b="b"/>
              <a:pathLst>
                <a:path w="24415" h="8680" extrusionOk="0">
                  <a:moveTo>
                    <a:pt x="12196" y="1"/>
                  </a:moveTo>
                  <a:cubicBezTo>
                    <a:pt x="7272" y="1"/>
                    <a:pt x="2723" y="2667"/>
                    <a:pt x="318" y="6967"/>
                  </a:cubicBezTo>
                  <a:cubicBezTo>
                    <a:pt x="0" y="7511"/>
                    <a:pt x="204" y="8203"/>
                    <a:pt x="749" y="8509"/>
                  </a:cubicBezTo>
                  <a:cubicBezTo>
                    <a:pt x="919" y="8600"/>
                    <a:pt x="1112" y="8657"/>
                    <a:pt x="1305" y="8657"/>
                  </a:cubicBezTo>
                  <a:cubicBezTo>
                    <a:pt x="1713" y="8657"/>
                    <a:pt x="2099" y="8430"/>
                    <a:pt x="2292" y="8067"/>
                  </a:cubicBezTo>
                  <a:cubicBezTo>
                    <a:pt x="4300" y="4482"/>
                    <a:pt x="8089" y="2270"/>
                    <a:pt x="12196" y="2270"/>
                  </a:cubicBezTo>
                  <a:cubicBezTo>
                    <a:pt x="16303" y="2270"/>
                    <a:pt x="20092" y="4482"/>
                    <a:pt x="22100" y="8067"/>
                  </a:cubicBezTo>
                  <a:cubicBezTo>
                    <a:pt x="22302" y="8456"/>
                    <a:pt x="22696" y="8679"/>
                    <a:pt x="23106" y="8679"/>
                  </a:cubicBezTo>
                  <a:cubicBezTo>
                    <a:pt x="23295" y="8679"/>
                    <a:pt x="23487" y="8632"/>
                    <a:pt x="23665" y="8532"/>
                  </a:cubicBezTo>
                  <a:cubicBezTo>
                    <a:pt x="24221" y="8226"/>
                    <a:pt x="24414" y="7511"/>
                    <a:pt x="24085" y="6967"/>
                  </a:cubicBezTo>
                  <a:cubicBezTo>
                    <a:pt x="21669" y="2667"/>
                    <a:pt x="17131" y="1"/>
                    <a:pt x="1219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0" name="Google Shape;690;p21"/>
            <p:cNvSpPr/>
            <p:nvPr/>
          </p:nvSpPr>
          <p:spPr>
            <a:xfrm>
              <a:off x="-1592440" y="2322128"/>
              <a:ext cx="190086" cy="64388"/>
            </a:xfrm>
            <a:custGeom>
              <a:avLst/>
              <a:gdLst/>
              <a:ahLst/>
              <a:cxnLst/>
              <a:rect l="l" t="t" r="r" b="b"/>
              <a:pathLst>
                <a:path w="32424" h="10983" extrusionOk="0">
                  <a:moveTo>
                    <a:pt x="16155" y="1"/>
                  </a:moveTo>
                  <a:cubicBezTo>
                    <a:pt x="9575" y="1"/>
                    <a:pt x="3517" y="3552"/>
                    <a:pt x="306" y="9292"/>
                  </a:cubicBezTo>
                  <a:cubicBezTo>
                    <a:pt x="0" y="9837"/>
                    <a:pt x="193" y="10529"/>
                    <a:pt x="738" y="10835"/>
                  </a:cubicBezTo>
                  <a:cubicBezTo>
                    <a:pt x="916" y="10934"/>
                    <a:pt x="1108" y="10980"/>
                    <a:pt x="1297" y="10980"/>
                  </a:cubicBezTo>
                  <a:cubicBezTo>
                    <a:pt x="1698" y="10980"/>
                    <a:pt x="2084" y="10770"/>
                    <a:pt x="2292" y="10393"/>
                  </a:cubicBezTo>
                  <a:cubicBezTo>
                    <a:pt x="5094" y="5378"/>
                    <a:pt x="10403" y="2270"/>
                    <a:pt x="16155" y="2270"/>
                  </a:cubicBezTo>
                  <a:cubicBezTo>
                    <a:pt x="21907" y="2270"/>
                    <a:pt x="27216" y="5378"/>
                    <a:pt x="30030" y="10393"/>
                  </a:cubicBezTo>
                  <a:cubicBezTo>
                    <a:pt x="30223" y="10756"/>
                    <a:pt x="30597" y="10971"/>
                    <a:pt x="31005" y="10983"/>
                  </a:cubicBezTo>
                  <a:cubicBezTo>
                    <a:pt x="31868" y="10983"/>
                    <a:pt x="32424" y="10052"/>
                    <a:pt x="31992" y="9292"/>
                  </a:cubicBezTo>
                  <a:cubicBezTo>
                    <a:pt x="28782" y="3552"/>
                    <a:pt x="22724" y="1"/>
                    <a:pt x="1615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91" name="Google Shape;691;p21"/>
            <p:cNvSpPr/>
            <p:nvPr/>
          </p:nvSpPr>
          <p:spPr>
            <a:xfrm>
              <a:off x="-1615720" y="2295530"/>
              <a:ext cx="235913" cy="78006"/>
            </a:xfrm>
            <a:custGeom>
              <a:avLst/>
              <a:gdLst/>
              <a:ahLst/>
              <a:cxnLst/>
              <a:rect l="l" t="t" r="r" b="b"/>
              <a:pathLst>
                <a:path w="40241" h="13306" extrusionOk="0">
                  <a:moveTo>
                    <a:pt x="20126" y="0"/>
                  </a:moveTo>
                  <a:cubicBezTo>
                    <a:pt x="11901" y="0"/>
                    <a:pt x="4323" y="4447"/>
                    <a:pt x="318" y="11617"/>
                  </a:cubicBezTo>
                  <a:cubicBezTo>
                    <a:pt x="1" y="12162"/>
                    <a:pt x="205" y="12854"/>
                    <a:pt x="749" y="13160"/>
                  </a:cubicBezTo>
                  <a:cubicBezTo>
                    <a:pt x="922" y="13257"/>
                    <a:pt x="1109" y="13303"/>
                    <a:pt x="1294" y="13303"/>
                  </a:cubicBezTo>
                  <a:cubicBezTo>
                    <a:pt x="1693" y="13303"/>
                    <a:pt x="2083" y="13090"/>
                    <a:pt x="2292" y="12718"/>
                  </a:cubicBezTo>
                  <a:cubicBezTo>
                    <a:pt x="5900" y="6262"/>
                    <a:pt x="12718" y="2269"/>
                    <a:pt x="20115" y="2269"/>
                  </a:cubicBezTo>
                  <a:cubicBezTo>
                    <a:pt x="27512" y="2269"/>
                    <a:pt x="34330" y="6262"/>
                    <a:pt x="37949" y="12718"/>
                  </a:cubicBezTo>
                  <a:cubicBezTo>
                    <a:pt x="38157" y="13095"/>
                    <a:pt x="38543" y="13305"/>
                    <a:pt x="38940" y="13305"/>
                  </a:cubicBezTo>
                  <a:cubicBezTo>
                    <a:pt x="39127" y="13305"/>
                    <a:pt x="39317" y="13258"/>
                    <a:pt x="39492" y="13160"/>
                  </a:cubicBezTo>
                  <a:cubicBezTo>
                    <a:pt x="40048" y="12854"/>
                    <a:pt x="40240" y="12162"/>
                    <a:pt x="39934" y="11617"/>
                  </a:cubicBezTo>
                  <a:cubicBezTo>
                    <a:pt x="35918" y="4447"/>
                    <a:pt x="28340" y="0"/>
                    <a:pt x="2012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Picture 2" descr="Ver las imágenes de origen">
            <a:extLst>
              <a:ext uri="{FF2B5EF4-FFF2-40B4-BE49-F238E27FC236}">
                <a16:creationId xmlns:a16="http://schemas.microsoft.com/office/drawing/2014/main" id="{E3AB4D65-77F7-4667-BB9C-E23981182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2" name="Google Shape;352;p20"/>
          <p:cNvSpPr txBox="1">
            <a:spLocks noGrp="1"/>
          </p:cNvSpPr>
          <p:nvPr>
            <p:ph type="ctrTitle" idx="2"/>
          </p:nvPr>
        </p:nvSpPr>
        <p:spPr>
          <a:xfrm>
            <a:off x="790975" y="720000"/>
            <a:ext cx="5012400" cy="3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04 - CONCLUSIONS</a:t>
            </a:r>
            <a:endParaRPr dirty="0"/>
          </a:p>
        </p:txBody>
      </p:sp>
      <p:sp>
        <p:nvSpPr>
          <p:cNvPr id="353" name="Google Shape;353;p20"/>
          <p:cNvSpPr txBox="1">
            <a:spLocks noGrp="1"/>
          </p:cNvSpPr>
          <p:nvPr>
            <p:ph type="ctrTitle"/>
          </p:nvPr>
        </p:nvSpPr>
        <p:spPr>
          <a:xfrm>
            <a:off x="693664" y="1816741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>
                <a:solidFill>
                  <a:schemeClr val="tx1"/>
                </a:solidFill>
              </a:rPr>
              <a:t>Precio por tipo de propiedad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54" name="Google Shape;354;p20"/>
          <p:cNvSpPr txBox="1">
            <a:spLocks noGrp="1"/>
          </p:cNvSpPr>
          <p:nvPr>
            <p:ph type="subTitle" idx="1"/>
          </p:nvPr>
        </p:nvSpPr>
        <p:spPr>
          <a:xfrm>
            <a:off x="866444" y="2057078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Hemos analizado el precio medio de las casas dependiendo de sus principales atributos como: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Número de habitaciones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Número de baños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Condición de la vivienda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Número de plantas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Dependieno de la zona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solidFill>
                  <a:schemeClr val="tx1"/>
                </a:solidFill>
              </a:rPr>
              <a:t>“Nota de la vivienda” ( basado en el King County Grading System)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b="1" dirty="0">
              <a:solidFill>
                <a:schemeClr val="tx1"/>
              </a:solidFill>
            </a:endParaRPr>
          </a:p>
        </p:txBody>
      </p:sp>
      <p:sp>
        <p:nvSpPr>
          <p:cNvPr id="355" name="Google Shape;355;p20"/>
          <p:cNvSpPr txBox="1">
            <a:spLocks noGrp="1"/>
          </p:cNvSpPr>
          <p:nvPr>
            <p:ph type="subTitle" idx="3"/>
          </p:nvPr>
        </p:nvSpPr>
        <p:spPr>
          <a:xfrm>
            <a:off x="6013199" y="3326252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Hemos calculado el precio medio de cada distrito de Seattle. De esta manera se puede </a:t>
            </a:r>
            <a:r>
              <a:rPr lang="en" b="1" dirty="0">
                <a:solidFill>
                  <a:schemeClr val="tx1"/>
                </a:solidFill>
              </a:rPr>
              <a:t>comprobar</a:t>
            </a:r>
            <a:r>
              <a:rPr lang="en" b="1" dirty="0"/>
              <a:t> los distritos por nivel adquisitivo.</a:t>
            </a:r>
            <a:endParaRPr b="1" dirty="0"/>
          </a:p>
        </p:txBody>
      </p:sp>
      <p:sp>
        <p:nvSpPr>
          <p:cNvPr id="356" name="Google Shape;356;p20"/>
          <p:cNvSpPr txBox="1">
            <a:spLocks noGrp="1"/>
          </p:cNvSpPr>
          <p:nvPr>
            <p:ph type="ctrTitle" idx="4"/>
          </p:nvPr>
        </p:nvSpPr>
        <p:spPr>
          <a:xfrm>
            <a:off x="5796357" y="3042444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Precio por región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57" name="Google Shape;357;p20"/>
          <p:cNvSpPr txBox="1">
            <a:spLocks noGrp="1"/>
          </p:cNvSpPr>
          <p:nvPr>
            <p:ph type="subTitle" idx="5"/>
          </p:nvPr>
        </p:nvSpPr>
        <p:spPr>
          <a:xfrm>
            <a:off x="3452999" y="2052750"/>
            <a:ext cx="2238000" cy="9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tx1"/>
                </a:solidFill>
              </a:rPr>
              <a:t>Por otro lado ,  hemos analizado el precio del metro cuadrado cada dia del año 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58" name="Google Shape;358;p20"/>
          <p:cNvSpPr txBox="1">
            <a:spLocks noGrp="1"/>
          </p:cNvSpPr>
          <p:nvPr>
            <p:ph type="ctrTitle" idx="6"/>
          </p:nvPr>
        </p:nvSpPr>
        <p:spPr>
          <a:xfrm>
            <a:off x="3236157" y="2892954"/>
            <a:ext cx="2560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_tradnl" b="1" dirty="0">
                <a:solidFill>
                  <a:schemeClr val="tx1"/>
                </a:solidFill>
              </a:rPr>
              <a:t>Ventas por  número de habitación</a:t>
            </a: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3C900C3-7660-470A-90B2-A321B9885509}"/>
              </a:ext>
            </a:extLst>
          </p:cNvPr>
          <p:cNvGrpSpPr/>
          <p:nvPr/>
        </p:nvGrpSpPr>
        <p:grpSpPr>
          <a:xfrm>
            <a:off x="3374272" y="4249270"/>
            <a:ext cx="2560201" cy="894229"/>
            <a:chOff x="2324733" y="2988863"/>
            <a:chExt cx="4569487" cy="2379547"/>
          </a:xfrm>
        </p:grpSpPr>
        <p:sp>
          <p:nvSpPr>
            <p:cNvPr id="359" name="Google Shape;359;p20"/>
            <p:cNvSpPr/>
            <p:nvPr/>
          </p:nvSpPr>
          <p:spPr>
            <a:xfrm>
              <a:off x="2637549" y="3398959"/>
              <a:ext cx="4010159" cy="1595803"/>
            </a:xfrm>
            <a:custGeom>
              <a:avLst/>
              <a:gdLst/>
              <a:ahLst/>
              <a:cxnLst/>
              <a:rect l="l" t="t" r="r" b="b"/>
              <a:pathLst>
                <a:path w="247007" h="98294" extrusionOk="0">
                  <a:moveTo>
                    <a:pt x="168103" y="1"/>
                  </a:moveTo>
                  <a:cubicBezTo>
                    <a:pt x="166328" y="1"/>
                    <a:pt x="164550" y="734"/>
                    <a:pt x="163185" y="2207"/>
                  </a:cubicBezTo>
                  <a:lnTo>
                    <a:pt x="141106" y="26046"/>
                  </a:lnTo>
                  <a:cubicBezTo>
                    <a:pt x="140840" y="26332"/>
                    <a:pt x="140493" y="26477"/>
                    <a:pt x="140144" y="26477"/>
                  </a:cubicBezTo>
                  <a:cubicBezTo>
                    <a:pt x="139834" y="26477"/>
                    <a:pt x="139522" y="26363"/>
                    <a:pt x="139267" y="26131"/>
                  </a:cubicBezTo>
                  <a:lnTo>
                    <a:pt x="122255" y="9365"/>
                  </a:lnTo>
                  <a:cubicBezTo>
                    <a:pt x="121015" y="8143"/>
                    <a:pt x="119386" y="7519"/>
                    <a:pt x="117748" y="7519"/>
                  </a:cubicBezTo>
                  <a:cubicBezTo>
                    <a:pt x="116411" y="7519"/>
                    <a:pt x="115068" y="7935"/>
                    <a:pt x="113926" y="8782"/>
                  </a:cubicBezTo>
                  <a:lnTo>
                    <a:pt x="100257" y="18925"/>
                  </a:lnTo>
                  <a:cubicBezTo>
                    <a:pt x="100061" y="19170"/>
                    <a:pt x="99786" y="19339"/>
                    <a:pt x="99480" y="19403"/>
                  </a:cubicBezTo>
                  <a:lnTo>
                    <a:pt x="83820" y="2496"/>
                  </a:lnTo>
                  <a:cubicBezTo>
                    <a:pt x="82457" y="1024"/>
                    <a:pt x="80678" y="290"/>
                    <a:pt x="78903" y="290"/>
                  </a:cubicBezTo>
                  <a:cubicBezTo>
                    <a:pt x="77078" y="290"/>
                    <a:pt x="75255" y="1065"/>
                    <a:pt x="73888" y="2611"/>
                  </a:cubicBezTo>
                  <a:lnTo>
                    <a:pt x="62720" y="15241"/>
                  </a:lnTo>
                  <a:cubicBezTo>
                    <a:pt x="61788" y="16295"/>
                    <a:pt x="60242" y="16628"/>
                    <a:pt x="58659" y="16628"/>
                  </a:cubicBezTo>
                  <a:cubicBezTo>
                    <a:pt x="58501" y="16628"/>
                    <a:pt x="58343" y="16624"/>
                    <a:pt x="58185" y="16618"/>
                  </a:cubicBezTo>
                  <a:cubicBezTo>
                    <a:pt x="58041" y="16612"/>
                    <a:pt x="57898" y="16610"/>
                    <a:pt x="57755" y="16610"/>
                  </a:cubicBezTo>
                  <a:cubicBezTo>
                    <a:pt x="54347" y="16610"/>
                    <a:pt x="51136" y="18214"/>
                    <a:pt x="49238" y="21065"/>
                  </a:cubicBezTo>
                  <a:cubicBezTo>
                    <a:pt x="37037" y="39400"/>
                    <a:pt x="1" y="97831"/>
                    <a:pt x="977" y="97831"/>
                  </a:cubicBezTo>
                  <a:lnTo>
                    <a:pt x="8559" y="97846"/>
                  </a:lnTo>
                  <a:cubicBezTo>
                    <a:pt x="8501" y="97940"/>
                    <a:pt x="8471" y="98005"/>
                    <a:pt x="8499" y="98005"/>
                  </a:cubicBezTo>
                  <a:lnTo>
                    <a:pt x="49285" y="97926"/>
                  </a:lnTo>
                  <a:lnTo>
                    <a:pt x="238508" y="98294"/>
                  </a:lnTo>
                  <a:cubicBezTo>
                    <a:pt x="238577" y="98294"/>
                    <a:pt x="238168" y="98035"/>
                    <a:pt x="237351" y="97558"/>
                  </a:cubicBezTo>
                  <a:lnTo>
                    <a:pt x="246031" y="97540"/>
                  </a:lnTo>
                  <a:cubicBezTo>
                    <a:pt x="247006" y="97540"/>
                    <a:pt x="209968" y="39111"/>
                    <a:pt x="197768" y="20776"/>
                  </a:cubicBezTo>
                  <a:cubicBezTo>
                    <a:pt x="195870" y="17923"/>
                    <a:pt x="192661" y="16321"/>
                    <a:pt x="189251" y="16321"/>
                  </a:cubicBezTo>
                  <a:cubicBezTo>
                    <a:pt x="189108" y="16321"/>
                    <a:pt x="188965" y="16324"/>
                    <a:pt x="188821" y="16329"/>
                  </a:cubicBezTo>
                  <a:cubicBezTo>
                    <a:pt x="188663" y="16335"/>
                    <a:pt x="188505" y="16339"/>
                    <a:pt x="188347" y="16339"/>
                  </a:cubicBezTo>
                  <a:cubicBezTo>
                    <a:pt x="186763" y="16339"/>
                    <a:pt x="185218" y="16006"/>
                    <a:pt x="184287" y="14952"/>
                  </a:cubicBezTo>
                  <a:lnTo>
                    <a:pt x="173117" y="2322"/>
                  </a:lnTo>
                  <a:cubicBezTo>
                    <a:pt x="171750" y="776"/>
                    <a:pt x="169928" y="1"/>
                    <a:pt x="168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2324733" y="4803968"/>
              <a:ext cx="4356565" cy="351991"/>
            </a:xfrm>
            <a:custGeom>
              <a:avLst/>
              <a:gdLst/>
              <a:ahLst/>
              <a:cxnLst/>
              <a:rect l="l" t="t" r="r" b="b"/>
              <a:pathLst>
                <a:path w="268344" h="21681" extrusionOk="0">
                  <a:moveTo>
                    <a:pt x="15343" y="0"/>
                  </a:moveTo>
                  <a:cubicBezTo>
                    <a:pt x="6870" y="0"/>
                    <a:pt x="1" y="9707"/>
                    <a:pt x="1" y="21680"/>
                  </a:cubicBezTo>
                  <a:lnTo>
                    <a:pt x="268344" y="21680"/>
                  </a:lnTo>
                  <a:cubicBezTo>
                    <a:pt x="268344" y="9707"/>
                    <a:pt x="261473" y="0"/>
                    <a:pt x="2530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0"/>
            <p:cNvSpPr/>
            <p:nvPr/>
          </p:nvSpPr>
          <p:spPr>
            <a:xfrm>
              <a:off x="3032926" y="4032331"/>
              <a:ext cx="333238" cy="942414"/>
            </a:xfrm>
            <a:custGeom>
              <a:avLst/>
              <a:gdLst/>
              <a:ahLst/>
              <a:cxnLst/>
              <a:rect l="l" t="t" r="r" b="b"/>
              <a:pathLst>
                <a:path w="10538" h="29802" extrusionOk="0">
                  <a:moveTo>
                    <a:pt x="883" y="1"/>
                  </a:moveTo>
                  <a:cubicBezTo>
                    <a:pt x="395" y="1"/>
                    <a:pt x="0" y="386"/>
                    <a:pt x="0" y="874"/>
                  </a:cubicBezTo>
                  <a:lnTo>
                    <a:pt x="0" y="29801"/>
                  </a:lnTo>
                  <a:lnTo>
                    <a:pt x="9712" y="29801"/>
                  </a:lnTo>
                  <a:cubicBezTo>
                    <a:pt x="10172" y="29773"/>
                    <a:pt x="10538" y="29388"/>
                    <a:pt x="10519" y="28918"/>
                  </a:cubicBezTo>
                  <a:lnTo>
                    <a:pt x="10519" y="874"/>
                  </a:lnTo>
                  <a:cubicBezTo>
                    <a:pt x="10519" y="386"/>
                    <a:pt x="10125" y="1"/>
                    <a:pt x="96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3823252" y="4162790"/>
              <a:ext cx="576589" cy="849276"/>
            </a:xfrm>
            <a:custGeom>
              <a:avLst/>
              <a:gdLst/>
              <a:ahLst/>
              <a:cxnLst/>
              <a:rect l="l" t="t" r="r" b="b"/>
              <a:pathLst>
                <a:path w="16662" h="24542" extrusionOk="0">
                  <a:moveTo>
                    <a:pt x="883" y="0"/>
                  </a:moveTo>
                  <a:cubicBezTo>
                    <a:pt x="395" y="0"/>
                    <a:pt x="10" y="385"/>
                    <a:pt x="10" y="874"/>
                  </a:cubicBezTo>
                  <a:lnTo>
                    <a:pt x="10" y="23658"/>
                  </a:lnTo>
                  <a:cubicBezTo>
                    <a:pt x="1" y="24147"/>
                    <a:pt x="395" y="24541"/>
                    <a:pt x="883" y="24541"/>
                  </a:cubicBezTo>
                  <a:lnTo>
                    <a:pt x="16662" y="24541"/>
                  </a:lnTo>
                  <a:lnTo>
                    <a:pt x="166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3431018" y="2988863"/>
              <a:ext cx="388390" cy="170256"/>
            </a:xfrm>
            <a:custGeom>
              <a:avLst/>
              <a:gdLst/>
              <a:ahLst/>
              <a:cxnLst/>
              <a:rect l="l" t="t" r="r" b="b"/>
              <a:pathLst>
                <a:path w="23923" h="10487" extrusionOk="0">
                  <a:moveTo>
                    <a:pt x="1077" y="0"/>
                  </a:moveTo>
                  <a:cubicBezTo>
                    <a:pt x="480" y="0"/>
                    <a:pt x="1" y="479"/>
                    <a:pt x="1" y="1075"/>
                  </a:cubicBezTo>
                  <a:lnTo>
                    <a:pt x="1" y="9412"/>
                  </a:lnTo>
                  <a:cubicBezTo>
                    <a:pt x="1" y="10008"/>
                    <a:pt x="480" y="10487"/>
                    <a:pt x="1077" y="10487"/>
                  </a:cubicBezTo>
                  <a:lnTo>
                    <a:pt x="22848" y="10487"/>
                  </a:lnTo>
                  <a:cubicBezTo>
                    <a:pt x="23443" y="10487"/>
                    <a:pt x="23922" y="10008"/>
                    <a:pt x="23922" y="9412"/>
                  </a:cubicBezTo>
                  <a:lnTo>
                    <a:pt x="23922" y="1075"/>
                  </a:lnTo>
                  <a:cubicBezTo>
                    <a:pt x="23922" y="479"/>
                    <a:pt x="23443" y="0"/>
                    <a:pt x="22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3928426" y="5052201"/>
              <a:ext cx="549539" cy="24661"/>
            </a:xfrm>
            <a:custGeom>
              <a:avLst/>
              <a:gdLst/>
              <a:ahLst/>
              <a:cxnLst/>
              <a:rect l="l" t="t" r="r" b="b"/>
              <a:pathLst>
                <a:path w="33849" h="1519" extrusionOk="0">
                  <a:moveTo>
                    <a:pt x="0" y="0"/>
                  </a:moveTo>
                  <a:lnTo>
                    <a:pt x="0" y="1518"/>
                  </a:lnTo>
                  <a:lnTo>
                    <a:pt x="33848" y="1518"/>
                  </a:lnTo>
                  <a:lnTo>
                    <a:pt x="33848" y="0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2940251" y="5019423"/>
              <a:ext cx="549555" cy="24661"/>
            </a:xfrm>
            <a:custGeom>
              <a:avLst/>
              <a:gdLst/>
              <a:ahLst/>
              <a:cxnLst/>
              <a:rect l="l" t="t" r="r" b="b"/>
              <a:pathLst>
                <a:path w="33850" h="1519" extrusionOk="0">
                  <a:moveTo>
                    <a:pt x="1" y="1"/>
                  </a:moveTo>
                  <a:lnTo>
                    <a:pt x="1" y="1519"/>
                  </a:lnTo>
                  <a:lnTo>
                    <a:pt x="33849" y="1519"/>
                  </a:lnTo>
                  <a:lnTo>
                    <a:pt x="33849" y="1"/>
                  </a:lnTo>
                  <a:close/>
                </a:path>
              </a:pathLst>
            </a:custGeom>
            <a:solidFill>
              <a:srgbClr val="FFCB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4416045" y="4460435"/>
              <a:ext cx="530316" cy="616427"/>
            </a:xfrm>
            <a:custGeom>
              <a:avLst/>
              <a:gdLst/>
              <a:ahLst/>
              <a:cxnLst/>
              <a:rect l="l" t="t" r="r" b="b"/>
              <a:pathLst>
                <a:path w="32665" h="37969" extrusionOk="0">
                  <a:moveTo>
                    <a:pt x="16333" y="1"/>
                  </a:moveTo>
                  <a:lnTo>
                    <a:pt x="0" y="11718"/>
                  </a:lnTo>
                  <a:lnTo>
                    <a:pt x="0" y="37968"/>
                  </a:lnTo>
                  <a:lnTo>
                    <a:pt x="32665" y="37968"/>
                  </a:lnTo>
                  <a:lnTo>
                    <a:pt x="32665" y="11718"/>
                  </a:lnTo>
                  <a:lnTo>
                    <a:pt x="163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4416045" y="5044766"/>
              <a:ext cx="530316" cy="32097"/>
            </a:xfrm>
            <a:custGeom>
              <a:avLst/>
              <a:gdLst/>
              <a:ahLst/>
              <a:cxnLst/>
              <a:rect l="l" t="t" r="r" b="b"/>
              <a:pathLst>
                <a:path w="32665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32665" y="1976"/>
                  </a:lnTo>
                  <a:lnTo>
                    <a:pt x="32665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4603510" y="4812118"/>
              <a:ext cx="155401" cy="264744"/>
            </a:xfrm>
            <a:custGeom>
              <a:avLst/>
              <a:gdLst/>
              <a:ahLst/>
              <a:cxnLst/>
              <a:rect l="l" t="t" r="r" b="b"/>
              <a:pathLst>
                <a:path w="9572" h="16307" extrusionOk="0">
                  <a:moveTo>
                    <a:pt x="3082" y="0"/>
                  </a:moveTo>
                  <a:cubicBezTo>
                    <a:pt x="1381" y="0"/>
                    <a:pt x="0" y="1381"/>
                    <a:pt x="0" y="3083"/>
                  </a:cubicBezTo>
                  <a:lnTo>
                    <a:pt x="0" y="16306"/>
                  </a:lnTo>
                  <a:lnTo>
                    <a:pt x="9571" y="16306"/>
                  </a:lnTo>
                  <a:lnTo>
                    <a:pt x="9569" y="3083"/>
                  </a:lnTo>
                  <a:cubicBezTo>
                    <a:pt x="9569" y="1381"/>
                    <a:pt x="8188" y="0"/>
                    <a:pt x="6487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4521523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5" y="0"/>
                  </a:moveTo>
                  <a:cubicBezTo>
                    <a:pt x="980" y="0"/>
                    <a:pt x="52" y="367"/>
                    <a:pt x="6" y="826"/>
                  </a:cubicBezTo>
                  <a:lnTo>
                    <a:pt x="1" y="826"/>
                  </a:lnTo>
                  <a:lnTo>
                    <a:pt x="1" y="8033"/>
                  </a:lnTo>
                  <a:lnTo>
                    <a:pt x="4249" y="8033"/>
                  </a:lnTo>
                  <a:lnTo>
                    <a:pt x="4249" y="826"/>
                  </a:lnTo>
                  <a:lnTo>
                    <a:pt x="4244" y="826"/>
                  </a:lnTo>
                  <a:cubicBezTo>
                    <a:pt x="4198" y="367"/>
                    <a:pt x="3268" y="0"/>
                    <a:pt x="212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4551672" y="4827817"/>
              <a:ext cx="8669" cy="205633"/>
            </a:xfrm>
            <a:custGeom>
              <a:avLst/>
              <a:gdLst/>
              <a:ahLst/>
              <a:cxnLst/>
              <a:rect l="l" t="t" r="r" b="b"/>
              <a:pathLst>
                <a:path w="534" h="12666" extrusionOk="0">
                  <a:moveTo>
                    <a:pt x="0" y="0"/>
                  </a:moveTo>
                  <a:lnTo>
                    <a:pt x="0" y="12666"/>
                  </a:lnTo>
                  <a:lnTo>
                    <a:pt x="534" y="12666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4521523" y="4973023"/>
              <a:ext cx="68983" cy="6494"/>
            </a:xfrm>
            <a:custGeom>
              <a:avLst/>
              <a:gdLst/>
              <a:ahLst/>
              <a:cxnLst/>
              <a:rect l="l" t="t" r="r" b="b"/>
              <a:pathLst>
                <a:path w="4249" h="400" extrusionOk="0">
                  <a:moveTo>
                    <a:pt x="1" y="0"/>
                  </a:moveTo>
                  <a:lnTo>
                    <a:pt x="1" y="400"/>
                  </a:lnTo>
                  <a:lnTo>
                    <a:pt x="4249" y="400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4521523" y="5006451"/>
              <a:ext cx="68983" cy="6478"/>
            </a:xfrm>
            <a:custGeom>
              <a:avLst/>
              <a:gdLst/>
              <a:ahLst/>
              <a:cxnLst/>
              <a:rect l="l" t="t" r="r" b="b"/>
              <a:pathLst>
                <a:path w="4249" h="399" extrusionOk="0">
                  <a:moveTo>
                    <a:pt x="1" y="0"/>
                  </a:moveTo>
                  <a:lnTo>
                    <a:pt x="1" y="398"/>
                  </a:lnTo>
                  <a:lnTo>
                    <a:pt x="4249" y="398"/>
                  </a:lnTo>
                  <a:lnTo>
                    <a:pt x="4249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4767500" y="4877659"/>
              <a:ext cx="68983" cy="130432"/>
            </a:xfrm>
            <a:custGeom>
              <a:avLst/>
              <a:gdLst/>
              <a:ahLst/>
              <a:cxnLst/>
              <a:rect l="l" t="t" r="r" b="b"/>
              <a:pathLst>
                <a:path w="4249" h="8034" extrusionOk="0">
                  <a:moveTo>
                    <a:pt x="2123" y="0"/>
                  </a:moveTo>
                  <a:cubicBezTo>
                    <a:pt x="979" y="0"/>
                    <a:pt x="49" y="367"/>
                    <a:pt x="4" y="826"/>
                  </a:cubicBezTo>
                  <a:lnTo>
                    <a:pt x="0" y="826"/>
                  </a:lnTo>
                  <a:lnTo>
                    <a:pt x="0" y="8033"/>
                  </a:lnTo>
                  <a:lnTo>
                    <a:pt x="4248" y="8033"/>
                  </a:lnTo>
                  <a:lnTo>
                    <a:pt x="4248" y="826"/>
                  </a:lnTo>
                  <a:lnTo>
                    <a:pt x="4243" y="826"/>
                  </a:lnTo>
                  <a:cubicBezTo>
                    <a:pt x="4196" y="367"/>
                    <a:pt x="3267" y="0"/>
                    <a:pt x="212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4797632" y="4822346"/>
              <a:ext cx="8686" cy="205649"/>
            </a:xfrm>
            <a:custGeom>
              <a:avLst/>
              <a:gdLst/>
              <a:ahLst/>
              <a:cxnLst/>
              <a:rect l="l" t="t" r="r" b="b"/>
              <a:pathLst>
                <a:path w="535" h="12667" extrusionOk="0">
                  <a:moveTo>
                    <a:pt x="1" y="1"/>
                  </a:moveTo>
                  <a:lnTo>
                    <a:pt x="1" y="12666"/>
                  </a:lnTo>
                  <a:lnTo>
                    <a:pt x="534" y="12666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4767500" y="4973023"/>
              <a:ext cx="68950" cy="6494"/>
            </a:xfrm>
            <a:custGeom>
              <a:avLst/>
              <a:gdLst/>
              <a:ahLst/>
              <a:cxnLst/>
              <a:rect l="l" t="t" r="r" b="b"/>
              <a:pathLst>
                <a:path w="4247" h="400" extrusionOk="0">
                  <a:moveTo>
                    <a:pt x="0" y="0"/>
                  </a:moveTo>
                  <a:lnTo>
                    <a:pt x="0" y="400"/>
                  </a:lnTo>
                  <a:lnTo>
                    <a:pt x="4247" y="400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4767500" y="5006451"/>
              <a:ext cx="68950" cy="6478"/>
            </a:xfrm>
            <a:custGeom>
              <a:avLst/>
              <a:gdLst/>
              <a:ahLst/>
              <a:cxnLst/>
              <a:rect l="l" t="t" r="r" b="b"/>
              <a:pathLst>
                <a:path w="4247" h="399" extrusionOk="0">
                  <a:moveTo>
                    <a:pt x="0" y="0"/>
                  </a:moveTo>
                  <a:lnTo>
                    <a:pt x="0" y="398"/>
                  </a:lnTo>
                  <a:lnTo>
                    <a:pt x="4247" y="398"/>
                  </a:lnTo>
                  <a:lnTo>
                    <a:pt x="4247" y="0"/>
                  </a:lnTo>
                  <a:close/>
                </a:path>
              </a:pathLst>
            </a:custGeom>
            <a:solidFill>
              <a:srgbClr val="FFE4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292751" y="5037898"/>
              <a:ext cx="919485" cy="39240"/>
            </a:xfrm>
            <a:custGeom>
              <a:avLst/>
              <a:gdLst/>
              <a:ahLst/>
              <a:cxnLst/>
              <a:rect l="l" t="t" r="r" b="b"/>
              <a:pathLst>
                <a:path w="56636" h="2417" extrusionOk="0">
                  <a:moveTo>
                    <a:pt x="0" y="0"/>
                  </a:moveTo>
                  <a:lnTo>
                    <a:pt x="0" y="2417"/>
                  </a:lnTo>
                  <a:lnTo>
                    <a:pt x="56636" y="2417"/>
                  </a:lnTo>
                  <a:lnTo>
                    <a:pt x="56636" y="0"/>
                  </a:lnTo>
                  <a:close/>
                </a:path>
              </a:pathLst>
            </a:custGeom>
            <a:solidFill>
              <a:srgbClr val="E2A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110594" y="4441392"/>
              <a:ext cx="439546" cy="635746"/>
            </a:xfrm>
            <a:custGeom>
              <a:avLst/>
              <a:gdLst/>
              <a:ahLst/>
              <a:cxnLst/>
              <a:rect l="l" t="t" r="r" b="b"/>
              <a:pathLst>
                <a:path w="27074" h="39159" extrusionOk="0">
                  <a:moveTo>
                    <a:pt x="13536" y="1"/>
                  </a:moveTo>
                  <a:lnTo>
                    <a:pt x="1" y="12086"/>
                  </a:lnTo>
                  <a:lnTo>
                    <a:pt x="1" y="39159"/>
                  </a:lnTo>
                  <a:lnTo>
                    <a:pt x="27073" y="39159"/>
                  </a:lnTo>
                  <a:lnTo>
                    <a:pt x="27073" y="12086"/>
                  </a:lnTo>
                  <a:lnTo>
                    <a:pt x="13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5110594" y="5044067"/>
              <a:ext cx="439546" cy="33071"/>
            </a:xfrm>
            <a:custGeom>
              <a:avLst/>
              <a:gdLst/>
              <a:ahLst/>
              <a:cxnLst/>
              <a:rect l="l" t="t" r="r" b="b"/>
              <a:pathLst>
                <a:path w="27074" h="2037" extrusionOk="0">
                  <a:moveTo>
                    <a:pt x="1" y="1"/>
                  </a:moveTo>
                  <a:lnTo>
                    <a:pt x="1" y="2037"/>
                  </a:lnTo>
                  <a:lnTo>
                    <a:pt x="27073" y="2037"/>
                  </a:lnTo>
                  <a:lnTo>
                    <a:pt x="27073" y="1"/>
                  </a:ln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250231" y="4804114"/>
              <a:ext cx="160288" cy="273024"/>
            </a:xfrm>
            <a:custGeom>
              <a:avLst/>
              <a:gdLst/>
              <a:ahLst/>
              <a:cxnLst/>
              <a:rect l="l" t="t" r="r" b="b"/>
              <a:pathLst>
                <a:path w="9873" h="16817" extrusionOk="0">
                  <a:moveTo>
                    <a:pt x="2239" y="0"/>
                  </a:moveTo>
                  <a:cubicBezTo>
                    <a:pt x="1002" y="0"/>
                    <a:pt x="0" y="1002"/>
                    <a:pt x="0" y="2239"/>
                  </a:cubicBezTo>
                  <a:lnTo>
                    <a:pt x="0" y="16817"/>
                  </a:lnTo>
                  <a:lnTo>
                    <a:pt x="9872" y="16817"/>
                  </a:lnTo>
                  <a:lnTo>
                    <a:pt x="9872" y="2239"/>
                  </a:lnTo>
                  <a:cubicBezTo>
                    <a:pt x="9872" y="1002"/>
                    <a:pt x="8870" y="0"/>
                    <a:pt x="7633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2608618" y="4982456"/>
              <a:ext cx="4285602" cy="279729"/>
            </a:xfrm>
            <a:custGeom>
              <a:avLst/>
              <a:gdLst/>
              <a:ahLst/>
              <a:cxnLst/>
              <a:rect l="l" t="t" r="r" b="b"/>
              <a:pathLst>
                <a:path w="263973" h="17230" extrusionOk="0">
                  <a:moveTo>
                    <a:pt x="11995" y="0"/>
                  </a:moveTo>
                  <a:cubicBezTo>
                    <a:pt x="5371" y="0"/>
                    <a:pt x="1" y="7715"/>
                    <a:pt x="1" y="17229"/>
                  </a:cubicBezTo>
                  <a:lnTo>
                    <a:pt x="263972" y="17229"/>
                  </a:lnTo>
                  <a:cubicBezTo>
                    <a:pt x="263972" y="7715"/>
                    <a:pt x="258602" y="0"/>
                    <a:pt x="2519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403684" y="4532129"/>
              <a:ext cx="199690" cy="609640"/>
            </a:xfrm>
            <a:custGeom>
              <a:avLst/>
              <a:gdLst/>
              <a:ahLst/>
              <a:cxnLst/>
              <a:rect l="l" t="t" r="r" b="b"/>
              <a:pathLst>
                <a:path w="12300" h="37551" extrusionOk="0">
                  <a:moveTo>
                    <a:pt x="5994" y="0"/>
                  </a:moveTo>
                  <a:cubicBezTo>
                    <a:pt x="5993" y="0"/>
                    <a:pt x="5992" y="0"/>
                    <a:pt x="5991" y="0"/>
                  </a:cubicBezTo>
                  <a:cubicBezTo>
                    <a:pt x="5541" y="2"/>
                    <a:pt x="5179" y="368"/>
                    <a:pt x="5180" y="817"/>
                  </a:cubicBezTo>
                  <a:lnTo>
                    <a:pt x="5216" y="8213"/>
                  </a:lnTo>
                  <a:lnTo>
                    <a:pt x="1579" y="3260"/>
                  </a:lnTo>
                  <a:cubicBezTo>
                    <a:pt x="1419" y="3044"/>
                    <a:pt x="1173" y="2929"/>
                    <a:pt x="923" y="2929"/>
                  </a:cubicBezTo>
                  <a:cubicBezTo>
                    <a:pt x="755" y="2929"/>
                    <a:pt x="586" y="2981"/>
                    <a:pt x="441" y="3088"/>
                  </a:cubicBezTo>
                  <a:cubicBezTo>
                    <a:pt x="80" y="3354"/>
                    <a:pt x="0" y="3863"/>
                    <a:pt x="268" y="4224"/>
                  </a:cubicBezTo>
                  <a:lnTo>
                    <a:pt x="4946" y="10594"/>
                  </a:lnTo>
                  <a:cubicBezTo>
                    <a:pt x="5020" y="10695"/>
                    <a:pt x="5117" y="10776"/>
                    <a:pt x="5228" y="10834"/>
                  </a:cubicBezTo>
                  <a:lnTo>
                    <a:pt x="5349" y="36742"/>
                  </a:lnTo>
                  <a:cubicBezTo>
                    <a:pt x="5351" y="37189"/>
                    <a:pt x="5714" y="37550"/>
                    <a:pt x="6160" y="37550"/>
                  </a:cubicBezTo>
                  <a:cubicBezTo>
                    <a:pt x="6162" y="37550"/>
                    <a:pt x="6165" y="37550"/>
                    <a:pt x="6167" y="37550"/>
                  </a:cubicBezTo>
                  <a:cubicBezTo>
                    <a:pt x="6616" y="37549"/>
                    <a:pt x="6977" y="37182"/>
                    <a:pt x="6975" y="36733"/>
                  </a:cubicBezTo>
                  <a:lnTo>
                    <a:pt x="6884" y="17086"/>
                  </a:lnTo>
                  <a:lnTo>
                    <a:pt x="12039" y="10897"/>
                  </a:lnTo>
                  <a:cubicBezTo>
                    <a:pt x="12299" y="10550"/>
                    <a:pt x="12243" y="10060"/>
                    <a:pt x="11908" y="9782"/>
                  </a:cubicBezTo>
                  <a:cubicBezTo>
                    <a:pt x="11757" y="9656"/>
                    <a:pt x="11572" y="9593"/>
                    <a:pt x="11388" y="9593"/>
                  </a:cubicBezTo>
                  <a:cubicBezTo>
                    <a:pt x="11168" y="9593"/>
                    <a:pt x="10949" y="9682"/>
                    <a:pt x="10788" y="9856"/>
                  </a:cubicBezTo>
                  <a:lnTo>
                    <a:pt x="6871" y="14559"/>
                  </a:lnTo>
                  <a:lnTo>
                    <a:pt x="6808" y="808"/>
                  </a:lnTo>
                  <a:cubicBezTo>
                    <a:pt x="6804" y="360"/>
                    <a:pt x="6441" y="0"/>
                    <a:pt x="5994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2730770" y="4244835"/>
              <a:ext cx="235667" cy="896935"/>
            </a:xfrm>
            <a:custGeom>
              <a:avLst/>
              <a:gdLst/>
              <a:ahLst/>
              <a:cxnLst/>
              <a:rect l="l" t="t" r="r" b="b"/>
              <a:pathLst>
                <a:path w="14516" h="55247" extrusionOk="0">
                  <a:moveTo>
                    <a:pt x="7243" y="0"/>
                  </a:moveTo>
                  <a:cubicBezTo>
                    <a:pt x="6873" y="0"/>
                    <a:pt x="6572" y="302"/>
                    <a:pt x="6572" y="672"/>
                  </a:cubicBezTo>
                  <a:lnTo>
                    <a:pt x="6572" y="10540"/>
                  </a:lnTo>
                  <a:lnTo>
                    <a:pt x="1663" y="3789"/>
                  </a:lnTo>
                  <a:cubicBezTo>
                    <a:pt x="1532" y="3609"/>
                    <a:pt x="1327" y="3513"/>
                    <a:pt x="1119" y="3513"/>
                  </a:cubicBezTo>
                  <a:cubicBezTo>
                    <a:pt x="982" y="3513"/>
                    <a:pt x="844" y="3554"/>
                    <a:pt x="725" y="3641"/>
                  </a:cubicBezTo>
                  <a:cubicBezTo>
                    <a:pt x="425" y="3859"/>
                    <a:pt x="358" y="4279"/>
                    <a:pt x="577" y="4578"/>
                  </a:cubicBezTo>
                  <a:lnTo>
                    <a:pt x="6195" y="12305"/>
                  </a:lnTo>
                  <a:cubicBezTo>
                    <a:pt x="6289" y="12430"/>
                    <a:pt x="6421" y="12518"/>
                    <a:pt x="6572" y="12555"/>
                  </a:cubicBezTo>
                  <a:lnTo>
                    <a:pt x="6572" y="18145"/>
                  </a:lnTo>
                  <a:lnTo>
                    <a:pt x="1262" y="11829"/>
                  </a:lnTo>
                  <a:cubicBezTo>
                    <a:pt x="1129" y="11674"/>
                    <a:pt x="941" y="11595"/>
                    <a:pt x="752" y="11595"/>
                  </a:cubicBezTo>
                  <a:cubicBezTo>
                    <a:pt x="599" y="11595"/>
                    <a:pt x="445" y="11646"/>
                    <a:pt x="320" y="11752"/>
                  </a:cubicBezTo>
                  <a:cubicBezTo>
                    <a:pt x="40" y="11990"/>
                    <a:pt x="1" y="12409"/>
                    <a:pt x="233" y="12692"/>
                  </a:cubicBezTo>
                  <a:lnTo>
                    <a:pt x="6572" y="20231"/>
                  </a:lnTo>
                  <a:lnTo>
                    <a:pt x="6572" y="54575"/>
                  </a:lnTo>
                  <a:cubicBezTo>
                    <a:pt x="6572" y="54947"/>
                    <a:pt x="6873" y="55246"/>
                    <a:pt x="7245" y="55246"/>
                  </a:cubicBezTo>
                  <a:lnTo>
                    <a:pt x="7266" y="55246"/>
                  </a:lnTo>
                  <a:cubicBezTo>
                    <a:pt x="7636" y="55246"/>
                    <a:pt x="7937" y="54947"/>
                    <a:pt x="7937" y="54575"/>
                  </a:cubicBezTo>
                  <a:lnTo>
                    <a:pt x="7937" y="20231"/>
                  </a:lnTo>
                  <a:lnTo>
                    <a:pt x="14276" y="12692"/>
                  </a:lnTo>
                  <a:cubicBezTo>
                    <a:pt x="14515" y="12409"/>
                    <a:pt x="14478" y="11986"/>
                    <a:pt x="14195" y="11746"/>
                  </a:cubicBezTo>
                  <a:cubicBezTo>
                    <a:pt x="14069" y="11640"/>
                    <a:pt x="13916" y="11588"/>
                    <a:pt x="13763" y="11588"/>
                  </a:cubicBezTo>
                  <a:cubicBezTo>
                    <a:pt x="13571" y="11588"/>
                    <a:pt x="13381" y="11670"/>
                    <a:pt x="13247" y="11829"/>
                  </a:cubicBezTo>
                  <a:lnTo>
                    <a:pt x="7937" y="18145"/>
                  </a:lnTo>
                  <a:lnTo>
                    <a:pt x="7937" y="12555"/>
                  </a:lnTo>
                  <a:cubicBezTo>
                    <a:pt x="8087" y="12518"/>
                    <a:pt x="8221" y="12430"/>
                    <a:pt x="8312" y="12305"/>
                  </a:cubicBezTo>
                  <a:lnTo>
                    <a:pt x="13932" y="4578"/>
                  </a:lnTo>
                  <a:cubicBezTo>
                    <a:pt x="14146" y="4279"/>
                    <a:pt x="14077" y="3863"/>
                    <a:pt x="13779" y="3646"/>
                  </a:cubicBezTo>
                  <a:cubicBezTo>
                    <a:pt x="13660" y="3560"/>
                    <a:pt x="13522" y="3518"/>
                    <a:pt x="13385" y="3518"/>
                  </a:cubicBezTo>
                  <a:cubicBezTo>
                    <a:pt x="13180" y="3518"/>
                    <a:pt x="12978" y="3612"/>
                    <a:pt x="12846" y="3789"/>
                  </a:cubicBezTo>
                  <a:lnTo>
                    <a:pt x="7937" y="10540"/>
                  </a:lnTo>
                  <a:lnTo>
                    <a:pt x="7937" y="672"/>
                  </a:lnTo>
                  <a:cubicBezTo>
                    <a:pt x="7937" y="302"/>
                    <a:pt x="7636" y="0"/>
                    <a:pt x="7266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2723254" y="5155943"/>
              <a:ext cx="3958044" cy="212467"/>
            </a:xfrm>
            <a:custGeom>
              <a:avLst/>
              <a:gdLst/>
              <a:ahLst/>
              <a:cxnLst/>
              <a:rect l="l" t="t" r="r" b="b"/>
              <a:pathLst>
                <a:path w="243797" h="13087" extrusionOk="0">
                  <a:moveTo>
                    <a:pt x="8414" y="0"/>
                  </a:moveTo>
                  <a:cubicBezTo>
                    <a:pt x="3768" y="0"/>
                    <a:pt x="1" y="5860"/>
                    <a:pt x="1" y="13086"/>
                  </a:cubicBezTo>
                  <a:lnTo>
                    <a:pt x="243797" y="13086"/>
                  </a:lnTo>
                  <a:cubicBezTo>
                    <a:pt x="243797" y="5860"/>
                    <a:pt x="240029" y="0"/>
                    <a:pt x="235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3252515" y="4475842"/>
              <a:ext cx="393618" cy="509665"/>
            </a:xfrm>
            <a:custGeom>
              <a:avLst/>
              <a:gdLst/>
              <a:ahLst/>
              <a:cxnLst/>
              <a:rect l="l" t="t" r="r" b="b"/>
              <a:pathLst>
                <a:path w="24245" h="31393" extrusionOk="0">
                  <a:moveTo>
                    <a:pt x="12260" y="0"/>
                  </a:moveTo>
                  <a:cubicBezTo>
                    <a:pt x="11787" y="0"/>
                    <a:pt x="11307" y="26"/>
                    <a:pt x="10823" y="78"/>
                  </a:cubicBezTo>
                  <a:cubicBezTo>
                    <a:pt x="5339" y="672"/>
                    <a:pt x="979" y="4735"/>
                    <a:pt x="363" y="9831"/>
                  </a:cubicBezTo>
                  <a:cubicBezTo>
                    <a:pt x="0" y="12834"/>
                    <a:pt x="923" y="15629"/>
                    <a:pt x="2686" y="17802"/>
                  </a:cubicBezTo>
                  <a:cubicBezTo>
                    <a:pt x="4079" y="19519"/>
                    <a:pt x="4738" y="21636"/>
                    <a:pt x="4602" y="23783"/>
                  </a:cubicBezTo>
                  <a:cubicBezTo>
                    <a:pt x="4593" y="23935"/>
                    <a:pt x="4588" y="24088"/>
                    <a:pt x="4590" y="24243"/>
                  </a:cubicBezTo>
                  <a:cubicBezTo>
                    <a:pt x="4609" y="28167"/>
                    <a:pt x="8012" y="31341"/>
                    <a:pt x="12218" y="31392"/>
                  </a:cubicBezTo>
                  <a:cubicBezTo>
                    <a:pt x="12252" y="31392"/>
                    <a:pt x="12285" y="31393"/>
                    <a:pt x="12319" y="31393"/>
                  </a:cubicBezTo>
                  <a:cubicBezTo>
                    <a:pt x="16489" y="31393"/>
                    <a:pt x="19958" y="28263"/>
                    <a:pt x="20056" y="24380"/>
                  </a:cubicBezTo>
                  <a:cubicBezTo>
                    <a:pt x="20065" y="24025"/>
                    <a:pt x="20045" y="23669"/>
                    <a:pt x="19998" y="23315"/>
                  </a:cubicBezTo>
                  <a:cubicBezTo>
                    <a:pt x="19742" y="21416"/>
                    <a:pt x="20369" y="19519"/>
                    <a:pt x="21648" y="18019"/>
                  </a:cubicBezTo>
                  <a:cubicBezTo>
                    <a:pt x="23275" y="16109"/>
                    <a:pt x="24244" y="13693"/>
                    <a:pt x="24230" y="11069"/>
                  </a:cubicBezTo>
                  <a:cubicBezTo>
                    <a:pt x="24199" y="4944"/>
                    <a:pt x="18846" y="0"/>
                    <a:pt x="122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3374001" y="4672059"/>
              <a:ext cx="157885" cy="480832"/>
            </a:xfrm>
            <a:custGeom>
              <a:avLst/>
              <a:gdLst/>
              <a:ahLst/>
              <a:cxnLst/>
              <a:rect l="l" t="t" r="r" b="b"/>
              <a:pathLst>
                <a:path w="9725" h="29617" extrusionOk="0">
                  <a:moveTo>
                    <a:pt x="4728" y="1"/>
                  </a:moveTo>
                  <a:cubicBezTo>
                    <a:pt x="4727" y="1"/>
                    <a:pt x="4726" y="1"/>
                    <a:pt x="4724" y="1"/>
                  </a:cubicBezTo>
                  <a:cubicBezTo>
                    <a:pt x="4374" y="2"/>
                    <a:pt x="4090" y="284"/>
                    <a:pt x="4087" y="635"/>
                  </a:cubicBezTo>
                  <a:lnTo>
                    <a:pt x="4115" y="6466"/>
                  </a:lnTo>
                  <a:lnTo>
                    <a:pt x="1246" y="2562"/>
                  </a:lnTo>
                  <a:cubicBezTo>
                    <a:pt x="1120" y="2391"/>
                    <a:pt x="926" y="2300"/>
                    <a:pt x="728" y="2300"/>
                  </a:cubicBezTo>
                  <a:cubicBezTo>
                    <a:pt x="597" y="2300"/>
                    <a:pt x="464" y="2340"/>
                    <a:pt x="349" y="2424"/>
                  </a:cubicBezTo>
                  <a:cubicBezTo>
                    <a:pt x="64" y="2634"/>
                    <a:pt x="1" y="3035"/>
                    <a:pt x="212" y="3321"/>
                  </a:cubicBezTo>
                  <a:lnTo>
                    <a:pt x="3902" y="8344"/>
                  </a:lnTo>
                  <a:cubicBezTo>
                    <a:pt x="3960" y="8423"/>
                    <a:pt x="4036" y="8488"/>
                    <a:pt x="4124" y="8532"/>
                  </a:cubicBezTo>
                  <a:lnTo>
                    <a:pt x="4219" y="28967"/>
                  </a:lnTo>
                  <a:cubicBezTo>
                    <a:pt x="4214" y="29323"/>
                    <a:pt x="4503" y="29617"/>
                    <a:pt x="4860" y="29617"/>
                  </a:cubicBezTo>
                  <a:cubicBezTo>
                    <a:pt x="4861" y="29617"/>
                    <a:pt x="4863" y="29617"/>
                    <a:pt x="4864" y="29617"/>
                  </a:cubicBezTo>
                  <a:cubicBezTo>
                    <a:pt x="5223" y="29615"/>
                    <a:pt x="5510" y="29319"/>
                    <a:pt x="5501" y="28960"/>
                  </a:cubicBezTo>
                  <a:lnTo>
                    <a:pt x="5429" y="13466"/>
                  </a:lnTo>
                  <a:lnTo>
                    <a:pt x="9498" y="8583"/>
                  </a:lnTo>
                  <a:cubicBezTo>
                    <a:pt x="9725" y="8310"/>
                    <a:pt x="9688" y="7907"/>
                    <a:pt x="9415" y="7680"/>
                  </a:cubicBezTo>
                  <a:cubicBezTo>
                    <a:pt x="9295" y="7580"/>
                    <a:pt x="9149" y="7531"/>
                    <a:pt x="9004" y="7531"/>
                  </a:cubicBezTo>
                  <a:cubicBezTo>
                    <a:pt x="8821" y="7531"/>
                    <a:pt x="8638" y="7610"/>
                    <a:pt x="8511" y="7763"/>
                  </a:cubicBezTo>
                  <a:lnTo>
                    <a:pt x="5420" y="11472"/>
                  </a:lnTo>
                  <a:lnTo>
                    <a:pt x="5369" y="628"/>
                  </a:lnTo>
                  <a:cubicBezTo>
                    <a:pt x="5360" y="278"/>
                    <a:pt x="5077" y="1"/>
                    <a:pt x="4728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4918015" y="4500341"/>
              <a:ext cx="376084" cy="486969"/>
            </a:xfrm>
            <a:custGeom>
              <a:avLst/>
              <a:gdLst/>
              <a:ahLst/>
              <a:cxnLst/>
              <a:rect l="l" t="t" r="r" b="b"/>
              <a:pathLst>
                <a:path w="23165" h="29995" extrusionOk="0">
                  <a:moveTo>
                    <a:pt x="11452" y="1"/>
                  </a:moveTo>
                  <a:cubicBezTo>
                    <a:pt x="5159" y="1"/>
                    <a:pt x="44" y="4724"/>
                    <a:pt x="15" y="10576"/>
                  </a:cubicBezTo>
                  <a:cubicBezTo>
                    <a:pt x="1" y="13084"/>
                    <a:pt x="925" y="15393"/>
                    <a:pt x="2480" y="17216"/>
                  </a:cubicBezTo>
                  <a:cubicBezTo>
                    <a:pt x="3703" y="18650"/>
                    <a:pt x="4302" y="20462"/>
                    <a:pt x="4059" y="22276"/>
                  </a:cubicBezTo>
                  <a:cubicBezTo>
                    <a:pt x="4013" y="22614"/>
                    <a:pt x="3993" y="22954"/>
                    <a:pt x="4002" y="23296"/>
                  </a:cubicBezTo>
                  <a:cubicBezTo>
                    <a:pt x="4097" y="27003"/>
                    <a:pt x="7411" y="29995"/>
                    <a:pt x="11392" y="29995"/>
                  </a:cubicBezTo>
                  <a:cubicBezTo>
                    <a:pt x="11424" y="29995"/>
                    <a:pt x="11457" y="29994"/>
                    <a:pt x="11489" y="29994"/>
                  </a:cubicBezTo>
                  <a:cubicBezTo>
                    <a:pt x="15509" y="29945"/>
                    <a:pt x="18760" y="26912"/>
                    <a:pt x="18779" y="23164"/>
                  </a:cubicBezTo>
                  <a:cubicBezTo>
                    <a:pt x="18779" y="23016"/>
                    <a:pt x="18776" y="22870"/>
                    <a:pt x="18767" y="22723"/>
                  </a:cubicBezTo>
                  <a:cubicBezTo>
                    <a:pt x="18637" y="20672"/>
                    <a:pt x="19267" y="18650"/>
                    <a:pt x="20599" y="17008"/>
                  </a:cubicBezTo>
                  <a:cubicBezTo>
                    <a:pt x="22283" y="14932"/>
                    <a:pt x="23165" y="12262"/>
                    <a:pt x="22820" y="9392"/>
                  </a:cubicBezTo>
                  <a:cubicBezTo>
                    <a:pt x="22230" y="4524"/>
                    <a:pt x="18064" y="641"/>
                    <a:pt x="12824" y="75"/>
                  </a:cubicBezTo>
                  <a:cubicBezTo>
                    <a:pt x="12362" y="25"/>
                    <a:pt x="11904" y="1"/>
                    <a:pt x="1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5027097" y="4687482"/>
              <a:ext cx="150888" cy="459743"/>
            </a:xfrm>
            <a:custGeom>
              <a:avLst/>
              <a:gdLst/>
              <a:ahLst/>
              <a:cxnLst/>
              <a:rect l="l" t="t" r="r" b="b"/>
              <a:pathLst>
                <a:path w="9294" h="28318" extrusionOk="0">
                  <a:moveTo>
                    <a:pt x="4778" y="0"/>
                  </a:moveTo>
                  <a:cubicBezTo>
                    <a:pt x="4436" y="0"/>
                    <a:pt x="4159" y="279"/>
                    <a:pt x="4165" y="622"/>
                  </a:cubicBezTo>
                  <a:lnTo>
                    <a:pt x="4115" y="10982"/>
                  </a:lnTo>
                  <a:lnTo>
                    <a:pt x="1163" y="7438"/>
                  </a:lnTo>
                  <a:cubicBezTo>
                    <a:pt x="1042" y="7288"/>
                    <a:pt x="866" y="7211"/>
                    <a:pt x="688" y="7211"/>
                  </a:cubicBezTo>
                  <a:cubicBezTo>
                    <a:pt x="549" y="7211"/>
                    <a:pt x="410" y="7258"/>
                    <a:pt x="295" y="7353"/>
                  </a:cubicBezTo>
                  <a:cubicBezTo>
                    <a:pt x="33" y="7572"/>
                    <a:pt x="1" y="7963"/>
                    <a:pt x="221" y="8222"/>
                  </a:cubicBezTo>
                  <a:lnTo>
                    <a:pt x="4106" y="12886"/>
                  </a:lnTo>
                  <a:lnTo>
                    <a:pt x="4038" y="27691"/>
                  </a:lnTo>
                  <a:cubicBezTo>
                    <a:pt x="4029" y="28034"/>
                    <a:pt x="4304" y="28316"/>
                    <a:pt x="4647" y="28318"/>
                  </a:cubicBezTo>
                  <a:cubicBezTo>
                    <a:pt x="4648" y="28318"/>
                    <a:pt x="4649" y="28318"/>
                    <a:pt x="4650" y="28318"/>
                  </a:cubicBezTo>
                  <a:cubicBezTo>
                    <a:pt x="4992" y="28318"/>
                    <a:pt x="5267" y="28038"/>
                    <a:pt x="5264" y="27698"/>
                  </a:cubicBezTo>
                  <a:lnTo>
                    <a:pt x="5355" y="8174"/>
                  </a:lnTo>
                  <a:cubicBezTo>
                    <a:pt x="5438" y="8132"/>
                    <a:pt x="5510" y="8070"/>
                    <a:pt x="5566" y="7994"/>
                  </a:cubicBezTo>
                  <a:lnTo>
                    <a:pt x="9093" y="3195"/>
                  </a:lnTo>
                  <a:cubicBezTo>
                    <a:pt x="9293" y="2922"/>
                    <a:pt x="9235" y="2538"/>
                    <a:pt x="8962" y="2337"/>
                  </a:cubicBezTo>
                  <a:cubicBezTo>
                    <a:pt x="8853" y="2257"/>
                    <a:pt x="8726" y="2218"/>
                    <a:pt x="8601" y="2218"/>
                  </a:cubicBezTo>
                  <a:cubicBezTo>
                    <a:pt x="8412" y="2218"/>
                    <a:pt x="8226" y="2305"/>
                    <a:pt x="8106" y="2469"/>
                  </a:cubicBezTo>
                  <a:lnTo>
                    <a:pt x="5364" y="6202"/>
                  </a:lnTo>
                  <a:lnTo>
                    <a:pt x="5364" y="6202"/>
                  </a:lnTo>
                  <a:lnTo>
                    <a:pt x="5390" y="627"/>
                  </a:lnTo>
                  <a:cubicBezTo>
                    <a:pt x="5397" y="284"/>
                    <a:pt x="5123" y="2"/>
                    <a:pt x="4781" y="0"/>
                  </a:cubicBezTo>
                  <a:cubicBezTo>
                    <a:pt x="4780" y="0"/>
                    <a:pt x="4779" y="0"/>
                    <a:pt x="4778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4684653" y="4697905"/>
              <a:ext cx="261237" cy="338208"/>
            </a:xfrm>
            <a:custGeom>
              <a:avLst/>
              <a:gdLst/>
              <a:ahLst/>
              <a:cxnLst/>
              <a:rect l="l" t="t" r="r" b="b"/>
              <a:pathLst>
                <a:path w="16091" h="20832" extrusionOk="0">
                  <a:moveTo>
                    <a:pt x="8136" y="0"/>
                  </a:moveTo>
                  <a:cubicBezTo>
                    <a:pt x="7823" y="0"/>
                    <a:pt x="7506" y="17"/>
                    <a:pt x="7185" y="52"/>
                  </a:cubicBezTo>
                  <a:cubicBezTo>
                    <a:pt x="3546" y="447"/>
                    <a:pt x="652" y="3143"/>
                    <a:pt x="244" y="6525"/>
                  </a:cubicBezTo>
                  <a:cubicBezTo>
                    <a:pt x="1" y="8517"/>
                    <a:pt x="615" y="10371"/>
                    <a:pt x="1785" y="11814"/>
                  </a:cubicBezTo>
                  <a:cubicBezTo>
                    <a:pt x="2696" y="12929"/>
                    <a:pt x="3150" y="14347"/>
                    <a:pt x="3057" y="15782"/>
                  </a:cubicBezTo>
                  <a:cubicBezTo>
                    <a:pt x="3051" y="15882"/>
                    <a:pt x="3048" y="15984"/>
                    <a:pt x="3048" y="16087"/>
                  </a:cubicBezTo>
                  <a:cubicBezTo>
                    <a:pt x="3062" y="18692"/>
                    <a:pt x="5320" y="20796"/>
                    <a:pt x="8110" y="20832"/>
                  </a:cubicBezTo>
                  <a:cubicBezTo>
                    <a:pt x="8132" y="20832"/>
                    <a:pt x="8154" y="20832"/>
                    <a:pt x="8176" y="20832"/>
                  </a:cubicBezTo>
                  <a:cubicBezTo>
                    <a:pt x="10943" y="20832"/>
                    <a:pt x="13244" y="18754"/>
                    <a:pt x="13311" y="16178"/>
                  </a:cubicBezTo>
                  <a:cubicBezTo>
                    <a:pt x="13316" y="15942"/>
                    <a:pt x="13304" y="15706"/>
                    <a:pt x="13272" y="15472"/>
                  </a:cubicBezTo>
                  <a:cubicBezTo>
                    <a:pt x="13103" y="14211"/>
                    <a:pt x="13519" y="12953"/>
                    <a:pt x="14368" y="11956"/>
                  </a:cubicBezTo>
                  <a:cubicBezTo>
                    <a:pt x="15449" y="10690"/>
                    <a:pt x="16090" y="9087"/>
                    <a:pt x="16081" y="7345"/>
                  </a:cubicBezTo>
                  <a:cubicBezTo>
                    <a:pt x="16062" y="3281"/>
                    <a:pt x="12507" y="0"/>
                    <a:pt x="81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4765324" y="4827980"/>
              <a:ext cx="104732" cy="319050"/>
            </a:xfrm>
            <a:custGeom>
              <a:avLst/>
              <a:gdLst/>
              <a:ahLst/>
              <a:cxnLst/>
              <a:rect l="l" t="t" r="r" b="b"/>
              <a:pathLst>
                <a:path w="6451" h="19652" extrusionOk="0">
                  <a:moveTo>
                    <a:pt x="3134" y="1"/>
                  </a:moveTo>
                  <a:cubicBezTo>
                    <a:pt x="2899" y="3"/>
                    <a:pt x="2709" y="195"/>
                    <a:pt x="2711" y="429"/>
                  </a:cubicBezTo>
                  <a:lnTo>
                    <a:pt x="2729" y="4300"/>
                  </a:lnTo>
                  <a:lnTo>
                    <a:pt x="825" y="1708"/>
                  </a:lnTo>
                  <a:cubicBezTo>
                    <a:pt x="741" y="1595"/>
                    <a:pt x="613" y="1535"/>
                    <a:pt x="482" y="1535"/>
                  </a:cubicBezTo>
                  <a:cubicBezTo>
                    <a:pt x="395" y="1535"/>
                    <a:pt x="307" y="1562"/>
                    <a:pt x="231" y="1618"/>
                  </a:cubicBezTo>
                  <a:cubicBezTo>
                    <a:pt x="41" y="1755"/>
                    <a:pt x="0" y="2023"/>
                    <a:pt x="139" y="2211"/>
                  </a:cubicBezTo>
                  <a:lnTo>
                    <a:pt x="2588" y="5545"/>
                  </a:lnTo>
                  <a:cubicBezTo>
                    <a:pt x="2626" y="5597"/>
                    <a:pt x="2677" y="5641"/>
                    <a:pt x="2736" y="5671"/>
                  </a:cubicBezTo>
                  <a:lnTo>
                    <a:pt x="2799" y="19229"/>
                  </a:lnTo>
                  <a:cubicBezTo>
                    <a:pt x="2801" y="19462"/>
                    <a:pt x="2989" y="19652"/>
                    <a:pt x="3224" y="19652"/>
                  </a:cubicBezTo>
                  <a:cubicBezTo>
                    <a:pt x="3225" y="19652"/>
                    <a:pt x="3226" y="19652"/>
                    <a:pt x="3227" y="19652"/>
                  </a:cubicBezTo>
                  <a:cubicBezTo>
                    <a:pt x="3461" y="19652"/>
                    <a:pt x="3651" y="19460"/>
                    <a:pt x="3650" y="19225"/>
                  </a:cubicBezTo>
                  <a:lnTo>
                    <a:pt x="3602" y="8943"/>
                  </a:lnTo>
                  <a:lnTo>
                    <a:pt x="6300" y="5704"/>
                  </a:lnTo>
                  <a:cubicBezTo>
                    <a:pt x="6450" y="5523"/>
                    <a:pt x="6425" y="5255"/>
                    <a:pt x="6246" y="5105"/>
                  </a:cubicBezTo>
                  <a:cubicBezTo>
                    <a:pt x="6166" y="5038"/>
                    <a:pt x="6069" y="5006"/>
                    <a:pt x="5973" y="5006"/>
                  </a:cubicBezTo>
                  <a:cubicBezTo>
                    <a:pt x="5851" y="5006"/>
                    <a:pt x="5730" y="5058"/>
                    <a:pt x="5645" y="5160"/>
                  </a:cubicBezTo>
                  <a:lnTo>
                    <a:pt x="3595" y="7620"/>
                  </a:lnTo>
                  <a:lnTo>
                    <a:pt x="3562" y="425"/>
                  </a:lnTo>
                  <a:cubicBezTo>
                    <a:pt x="3560" y="189"/>
                    <a:pt x="3370" y="1"/>
                    <a:pt x="3134" y="1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3468960" y="4579730"/>
              <a:ext cx="333240" cy="431429"/>
            </a:xfrm>
            <a:custGeom>
              <a:avLst/>
              <a:gdLst/>
              <a:ahLst/>
              <a:cxnLst/>
              <a:rect l="l" t="t" r="r" b="b"/>
              <a:pathLst>
                <a:path w="20526" h="26574" extrusionOk="0">
                  <a:moveTo>
                    <a:pt x="10378" y="0"/>
                  </a:moveTo>
                  <a:cubicBezTo>
                    <a:pt x="9979" y="0"/>
                    <a:pt x="9574" y="22"/>
                    <a:pt x="9165" y="66"/>
                  </a:cubicBezTo>
                  <a:cubicBezTo>
                    <a:pt x="4522" y="568"/>
                    <a:pt x="831" y="4007"/>
                    <a:pt x="309" y="8321"/>
                  </a:cubicBezTo>
                  <a:cubicBezTo>
                    <a:pt x="1" y="10864"/>
                    <a:pt x="783" y="13228"/>
                    <a:pt x="2275" y="15068"/>
                  </a:cubicBezTo>
                  <a:cubicBezTo>
                    <a:pt x="3455" y="16523"/>
                    <a:pt x="4013" y="18316"/>
                    <a:pt x="3899" y="20132"/>
                  </a:cubicBezTo>
                  <a:cubicBezTo>
                    <a:pt x="3892" y="20262"/>
                    <a:pt x="3886" y="20391"/>
                    <a:pt x="3886" y="20523"/>
                  </a:cubicBezTo>
                  <a:cubicBezTo>
                    <a:pt x="3904" y="23843"/>
                    <a:pt x="6784" y="26529"/>
                    <a:pt x="10345" y="26573"/>
                  </a:cubicBezTo>
                  <a:cubicBezTo>
                    <a:pt x="10374" y="26573"/>
                    <a:pt x="10403" y="26573"/>
                    <a:pt x="10432" y="26573"/>
                  </a:cubicBezTo>
                  <a:cubicBezTo>
                    <a:pt x="13960" y="26573"/>
                    <a:pt x="16896" y="23923"/>
                    <a:pt x="16980" y="20639"/>
                  </a:cubicBezTo>
                  <a:cubicBezTo>
                    <a:pt x="16987" y="20336"/>
                    <a:pt x="16971" y="20035"/>
                    <a:pt x="16930" y="19736"/>
                  </a:cubicBezTo>
                  <a:cubicBezTo>
                    <a:pt x="16715" y="18129"/>
                    <a:pt x="17244" y="16523"/>
                    <a:pt x="18327" y="15251"/>
                  </a:cubicBezTo>
                  <a:cubicBezTo>
                    <a:pt x="19706" y="13636"/>
                    <a:pt x="20525" y="11590"/>
                    <a:pt x="20513" y="9369"/>
                  </a:cubicBezTo>
                  <a:cubicBezTo>
                    <a:pt x="20487" y="4185"/>
                    <a:pt x="15953" y="0"/>
                    <a:pt x="10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3571857" y="4745701"/>
              <a:ext cx="133598" cy="406995"/>
            </a:xfrm>
            <a:custGeom>
              <a:avLst/>
              <a:gdLst/>
              <a:ahLst/>
              <a:cxnLst/>
              <a:rect l="l" t="t" r="r" b="b"/>
              <a:pathLst>
                <a:path w="8229" h="25069" extrusionOk="0">
                  <a:moveTo>
                    <a:pt x="4001" y="0"/>
                  </a:moveTo>
                  <a:cubicBezTo>
                    <a:pt x="4000" y="0"/>
                    <a:pt x="3999" y="0"/>
                    <a:pt x="3998" y="0"/>
                  </a:cubicBezTo>
                  <a:cubicBezTo>
                    <a:pt x="3699" y="2"/>
                    <a:pt x="3456" y="245"/>
                    <a:pt x="3457" y="546"/>
                  </a:cubicBezTo>
                  <a:lnTo>
                    <a:pt x="3482" y="5483"/>
                  </a:lnTo>
                  <a:lnTo>
                    <a:pt x="1053" y="2177"/>
                  </a:lnTo>
                  <a:cubicBezTo>
                    <a:pt x="947" y="2031"/>
                    <a:pt x="782" y="1955"/>
                    <a:pt x="616" y="1955"/>
                  </a:cubicBezTo>
                  <a:cubicBezTo>
                    <a:pt x="504" y="1955"/>
                    <a:pt x="391" y="1989"/>
                    <a:pt x="294" y="2061"/>
                  </a:cubicBezTo>
                  <a:cubicBezTo>
                    <a:pt x="53" y="2237"/>
                    <a:pt x="0" y="2577"/>
                    <a:pt x="178" y="2820"/>
                  </a:cubicBezTo>
                  <a:lnTo>
                    <a:pt x="3302" y="7072"/>
                  </a:lnTo>
                  <a:cubicBezTo>
                    <a:pt x="3352" y="7138"/>
                    <a:pt x="3415" y="7193"/>
                    <a:pt x="3489" y="7230"/>
                  </a:cubicBezTo>
                  <a:lnTo>
                    <a:pt x="3570" y="24528"/>
                  </a:lnTo>
                  <a:cubicBezTo>
                    <a:pt x="3572" y="24827"/>
                    <a:pt x="3817" y="25068"/>
                    <a:pt x="4116" y="25068"/>
                  </a:cubicBezTo>
                  <a:cubicBezTo>
                    <a:pt x="4416" y="25066"/>
                    <a:pt x="4659" y="24822"/>
                    <a:pt x="4657" y="24522"/>
                  </a:cubicBezTo>
                  <a:lnTo>
                    <a:pt x="4595" y="11406"/>
                  </a:lnTo>
                  <a:lnTo>
                    <a:pt x="8037" y="7272"/>
                  </a:lnTo>
                  <a:cubicBezTo>
                    <a:pt x="8229" y="7042"/>
                    <a:pt x="8199" y="6700"/>
                    <a:pt x="7968" y="6508"/>
                  </a:cubicBezTo>
                  <a:cubicBezTo>
                    <a:pt x="7867" y="6423"/>
                    <a:pt x="7743" y="6382"/>
                    <a:pt x="7621" y="6382"/>
                  </a:cubicBezTo>
                  <a:cubicBezTo>
                    <a:pt x="7465" y="6382"/>
                    <a:pt x="7309" y="6449"/>
                    <a:pt x="7202" y="6578"/>
                  </a:cubicBezTo>
                  <a:lnTo>
                    <a:pt x="4588" y="9719"/>
                  </a:lnTo>
                  <a:lnTo>
                    <a:pt x="4544" y="541"/>
                  </a:lnTo>
                  <a:cubicBezTo>
                    <a:pt x="4542" y="241"/>
                    <a:pt x="4299" y="0"/>
                    <a:pt x="4001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867113" y="4667545"/>
              <a:ext cx="158129" cy="481741"/>
            </a:xfrm>
            <a:custGeom>
              <a:avLst/>
              <a:gdLst/>
              <a:ahLst/>
              <a:cxnLst/>
              <a:rect l="l" t="t" r="r" b="b"/>
              <a:pathLst>
                <a:path w="9740" h="29673" extrusionOk="0">
                  <a:moveTo>
                    <a:pt x="5005" y="0"/>
                  </a:moveTo>
                  <a:cubicBezTo>
                    <a:pt x="4651" y="0"/>
                    <a:pt x="4364" y="287"/>
                    <a:pt x="4362" y="640"/>
                  </a:cubicBezTo>
                  <a:lnTo>
                    <a:pt x="4311" y="11503"/>
                  </a:lnTo>
                  <a:lnTo>
                    <a:pt x="1216" y="7787"/>
                  </a:lnTo>
                  <a:cubicBezTo>
                    <a:pt x="1089" y="7635"/>
                    <a:pt x="906" y="7557"/>
                    <a:pt x="722" y="7557"/>
                  </a:cubicBezTo>
                  <a:cubicBezTo>
                    <a:pt x="577" y="7557"/>
                    <a:pt x="431" y="7606"/>
                    <a:pt x="311" y="7706"/>
                  </a:cubicBezTo>
                  <a:cubicBezTo>
                    <a:pt x="38" y="7933"/>
                    <a:pt x="1" y="8338"/>
                    <a:pt x="228" y="8611"/>
                  </a:cubicBezTo>
                  <a:lnTo>
                    <a:pt x="4300" y="13502"/>
                  </a:lnTo>
                  <a:lnTo>
                    <a:pt x="4228" y="29026"/>
                  </a:lnTo>
                  <a:cubicBezTo>
                    <a:pt x="4226" y="29382"/>
                    <a:pt x="4513" y="29671"/>
                    <a:pt x="4867" y="29673"/>
                  </a:cubicBezTo>
                  <a:cubicBezTo>
                    <a:pt x="4868" y="29673"/>
                    <a:pt x="4870" y="29673"/>
                    <a:pt x="4871" y="29673"/>
                  </a:cubicBezTo>
                  <a:cubicBezTo>
                    <a:pt x="5225" y="29673"/>
                    <a:pt x="5512" y="29386"/>
                    <a:pt x="5514" y="29033"/>
                  </a:cubicBezTo>
                  <a:lnTo>
                    <a:pt x="5609" y="8560"/>
                  </a:lnTo>
                  <a:cubicBezTo>
                    <a:pt x="5697" y="8516"/>
                    <a:pt x="5773" y="8451"/>
                    <a:pt x="5831" y="8372"/>
                  </a:cubicBezTo>
                  <a:lnTo>
                    <a:pt x="9529" y="3338"/>
                  </a:lnTo>
                  <a:cubicBezTo>
                    <a:pt x="9739" y="3053"/>
                    <a:pt x="9677" y="2651"/>
                    <a:pt x="9392" y="2440"/>
                  </a:cubicBezTo>
                  <a:cubicBezTo>
                    <a:pt x="9278" y="2356"/>
                    <a:pt x="9145" y="2315"/>
                    <a:pt x="9013" y="2315"/>
                  </a:cubicBezTo>
                  <a:cubicBezTo>
                    <a:pt x="8815" y="2315"/>
                    <a:pt x="8620" y="2406"/>
                    <a:pt x="8494" y="2577"/>
                  </a:cubicBezTo>
                  <a:lnTo>
                    <a:pt x="5619" y="6491"/>
                  </a:lnTo>
                  <a:lnTo>
                    <a:pt x="5648" y="647"/>
                  </a:lnTo>
                  <a:cubicBezTo>
                    <a:pt x="5649" y="291"/>
                    <a:pt x="5362" y="2"/>
                    <a:pt x="5008" y="0"/>
                  </a:cubicBezTo>
                  <a:cubicBezTo>
                    <a:pt x="5007" y="0"/>
                    <a:pt x="5006" y="0"/>
                    <a:pt x="500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6174019" y="4440564"/>
              <a:ext cx="186134" cy="708723"/>
            </a:xfrm>
            <a:custGeom>
              <a:avLst/>
              <a:gdLst/>
              <a:ahLst/>
              <a:cxnLst/>
              <a:rect l="l" t="t" r="r" b="b"/>
              <a:pathLst>
                <a:path w="11465" h="43654" extrusionOk="0">
                  <a:moveTo>
                    <a:pt x="5720" y="0"/>
                  </a:moveTo>
                  <a:cubicBezTo>
                    <a:pt x="5426" y="0"/>
                    <a:pt x="5188" y="236"/>
                    <a:pt x="5188" y="531"/>
                  </a:cubicBezTo>
                  <a:lnTo>
                    <a:pt x="5188" y="8326"/>
                  </a:lnTo>
                  <a:lnTo>
                    <a:pt x="1309" y="2993"/>
                  </a:lnTo>
                  <a:cubicBezTo>
                    <a:pt x="1205" y="2850"/>
                    <a:pt x="1043" y="2774"/>
                    <a:pt x="879" y="2774"/>
                  </a:cubicBezTo>
                  <a:cubicBezTo>
                    <a:pt x="771" y="2774"/>
                    <a:pt x="662" y="2807"/>
                    <a:pt x="568" y="2875"/>
                  </a:cubicBezTo>
                  <a:cubicBezTo>
                    <a:pt x="330" y="3047"/>
                    <a:pt x="277" y="3380"/>
                    <a:pt x="450" y="3616"/>
                  </a:cubicBezTo>
                  <a:lnTo>
                    <a:pt x="4890" y="9721"/>
                  </a:lnTo>
                  <a:cubicBezTo>
                    <a:pt x="4962" y="9820"/>
                    <a:pt x="5068" y="9890"/>
                    <a:pt x="5188" y="9920"/>
                  </a:cubicBezTo>
                  <a:lnTo>
                    <a:pt x="5188" y="14337"/>
                  </a:lnTo>
                  <a:lnTo>
                    <a:pt x="992" y="9346"/>
                  </a:lnTo>
                  <a:cubicBezTo>
                    <a:pt x="888" y="9227"/>
                    <a:pt x="741" y="9165"/>
                    <a:pt x="594" y="9165"/>
                  </a:cubicBezTo>
                  <a:cubicBezTo>
                    <a:pt x="474" y="9165"/>
                    <a:pt x="352" y="9206"/>
                    <a:pt x="253" y="9289"/>
                  </a:cubicBezTo>
                  <a:cubicBezTo>
                    <a:pt x="32" y="9474"/>
                    <a:pt x="1" y="9802"/>
                    <a:pt x="180" y="10027"/>
                  </a:cubicBezTo>
                  <a:lnTo>
                    <a:pt x="5189" y="15984"/>
                  </a:lnTo>
                  <a:lnTo>
                    <a:pt x="5189" y="43124"/>
                  </a:lnTo>
                  <a:cubicBezTo>
                    <a:pt x="5189" y="43416"/>
                    <a:pt x="5427" y="43654"/>
                    <a:pt x="5720" y="43654"/>
                  </a:cubicBezTo>
                  <a:lnTo>
                    <a:pt x="5737" y="43654"/>
                  </a:lnTo>
                  <a:cubicBezTo>
                    <a:pt x="6030" y="43654"/>
                    <a:pt x="6267" y="43416"/>
                    <a:pt x="6267" y="43124"/>
                  </a:cubicBezTo>
                  <a:lnTo>
                    <a:pt x="6267" y="15986"/>
                  </a:lnTo>
                  <a:lnTo>
                    <a:pt x="11276" y="10027"/>
                  </a:lnTo>
                  <a:cubicBezTo>
                    <a:pt x="11465" y="9804"/>
                    <a:pt x="11435" y="9469"/>
                    <a:pt x="11211" y="9281"/>
                  </a:cubicBezTo>
                  <a:cubicBezTo>
                    <a:pt x="11112" y="9197"/>
                    <a:pt x="10991" y="9156"/>
                    <a:pt x="10870" y="9156"/>
                  </a:cubicBezTo>
                  <a:cubicBezTo>
                    <a:pt x="10718" y="9156"/>
                    <a:pt x="10568" y="9220"/>
                    <a:pt x="10463" y="9346"/>
                  </a:cubicBezTo>
                  <a:lnTo>
                    <a:pt x="6266" y="14337"/>
                  </a:lnTo>
                  <a:lnTo>
                    <a:pt x="6266" y="9920"/>
                  </a:lnTo>
                  <a:cubicBezTo>
                    <a:pt x="6385" y="9890"/>
                    <a:pt x="6491" y="9820"/>
                    <a:pt x="6563" y="9721"/>
                  </a:cubicBezTo>
                  <a:lnTo>
                    <a:pt x="11005" y="3616"/>
                  </a:lnTo>
                  <a:cubicBezTo>
                    <a:pt x="11176" y="3380"/>
                    <a:pt x="11123" y="3047"/>
                    <a:pt x="10887" y="2875"/>
                  </a:cubicBezTo>
                  <a:cubicBezTo>
                    <a:pt x="10793" y="2807"/>
                    <a:pt x="10683" y="2774"/>
                    <a:pt x="10575" y="2774"/>
                  </a:cubicBezTo>
                  <a:cubicBezTo>
                    <a:pt x="10411" y="2774"/>
                    <a:pt x="10250" y="2850"/>
                    <a:pt x="10146" y="2993"/>
                  </a:cubicBezTo>
                  <a:lnTo>
                    <a:pt x="6266" y="8326"/>
                  </a:lnTo>
                  <a:lnTo>
                    <a:pt x="6266" y="531"/>
                  </a:lnTo>
                  <a:cubicBezTo>
                    <a:pt x="6266" y="236"/>
                    <a:pt x="6030" y="0"/>
                    <a:pt x="5735" y="0"/>
                  </a:cubicBezTo>
                  <a:close/>
                </a:path>
              </a:pathLst>
            </a:custGeom>
            <a:solidFill>
              <a:srgbClr val="37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7048FD8-5F53-417D-9A0D-736B4BFB3A0E}"/>
                </a:ext>
              </a:extLst>
            </p:cNvPr>
            <p:cNvGrpSpPr/>
            <p:nvPr/>
          </p:nvGrpSpPr>
          <p:grpSpPr>
            <a:xfrm>
              <a:off x="3249044" y="4129241"/>
              <a:ext cx="3257857" cy="834821"/>
              <a:chOff x="2298486" y="3041697"/>
              <a:chExt cx="4208416" cy="1922365"/>
            </a:xfrm>
          </p:grpSpPr>
          <p:sp>
            <p:nvSpPr>
              <p:cNvPr id="360" name="Google Shape;360;p20"/>
              <p:cNvSpPr/>
              <p:nvPr/>
            </p:nvSpPr>
            <p:spPr>
              <a:xfrm>
                <a:off x="5144833" y="3386249"/>
                <a:ext cx="473917" cy="321468"/>
              </a:xfrm>
              <a:custGeom>
                <a:avLst/>
                <a:gdLst/>
                <a:ahLst/>
                <a:cxnLst/>
                <a:rect l="l" t="t" r="r" b="b"/>
                <a:pathLst>
                  <a:path w="32362" h="19043" extrusionOk="0">
                    <a:moveTo>
                      <a:pt x="17214" y="1"/>
                    </a:moveTo>
                    <a:cubicBezTo>
                      <a:pt x="15031" y="1"/>
                      <a:pt x="12837" y="1278"/>
                      <a:pt x="10822" y="3581"/>
                    </a:cubicBezTo>
                    <a:lnTo>
                      <a:pt x="652" y="14237"/>
                    </a:lnTo>
                    <a:cubicBezTo>
                      <a:pt x="0" y="14981"/>
                      <a:pt x="578" y="16076"/>
                      <a:pt x="1471" y="16076"/>
                    </a:cubicBezTo>
                    <a:cubicBezTo>
                      <a:pt x="1573" y="16076"/>
                      <a:pt x="1680" y="16061"/>
                      <a:pt x="1790" y="16030"/>
                    </a:cubicBezTo>
                    <a:lnTo>
                      <a:pt x="9601" y="13799"/>
                    </a:lnTo>
                    <a:cubicBezTo>
                      <a:pt x="9702" y="13770"/>
                      <a:pt x="9805" y="13756"/>
                      <a:pt x="9906" y="13756"/>
                    </a:cubicBezTo>
                    <a:cubicBezTo>
                      <a:pt x="10195" y="13756"/>
                      <a:pt x="10477" y="13869"/>
                      <a:pt x="10688" y="14079"/>
                    </a:cubicBezTo>
                    <a:lnTo>
                      <a:pt x="15326" y="18718"/>
                    </a:lnTo>
                    <a:cubicBezTo>
                      <a:pt x="15544" y="18936"/>
                      <a:pt x="15827" y="19042"/>
                      <a:pt x="16108" y="19042"/>
                    </a:cubicBezTo>
                    <a:cubicBezTo>
                      <a:pt x="16450" y="19042"/>
                      <a:pt x="16791" y="18884"/>
                      <a:pt x="17009" y="18579"/>
                    </a:cubicBezTo>
                    <a:lnTo>
                      <a:pt x="20139" y="14197"/>
                    </a:lnTo>
                    <a:cubicBezTo>
                      <a:pt x="20349" y="13903"/>
                      <a:pt x="20685" y="13734"/>
                      <a:pt x="21038" y="13734"/>
                    </a:cubicBezTo>
                    <a:cubicBezTo>
                      <a:pt x="21109" y="13734"/>
                      <a:pt x="21180" y="13741"/>
                      <a:pt x="21251" y="13755"/>
                    </a:cubicBezTo>
                    <a:lnTo>
                      <a:pt x="30673" y="15577"/>
                    </a:lnTo>
                    <a:cubicBezTo>
                      <a:pt x="30750" y="15592"/>
                      <a:pt x="30824" y="15599"/>
                      <a:pt x="30897" y="15599"/>
                    </a:cubicBezTo>
                    <a:cubicBezTo>
                      <a:pt x="31808" y="15599"/>
                      <a:pt x="32362" y="14487"/>
                      <a:pt x="31709" y="13755"/>
                    </a:cubicBezTo>
                    <a:lnTo>
                      <a:pt x="22503" y="2766"/>
                    </a:lnTo>
                    <a:cubicBezTo>
                      <a:pt x="20819" y="875"/>
                      <a:pt x="19020" y="1"/>
                      <a:pt x="17214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0"/>
              <p:cNvSpPr/>
              <p:nvPr/>
            </p:nvSpPr>
            <p:spPr>
              <a:xfrm>
                <a:off x="5426414" y="3171818"/>
                <a:ext cx="212027" cy="336152"/>
              </a:xfrm>
              <a:custGeom>
                <a:avLst/>
                <a:gdLst/>
                <a:ahLst/>
                <a:cxnLst/>
                <a:rect l="l" t="t" r="r" b="b"/>
                <a:pathLst>
                  <a:path w="7007" h="9637" extrusionOk="0">
                    <a:moveTo>
                      <a:pt x="874" y="0"/>
                    </a:moveTo>
                    <a:cubicBezTo>
                      <a:pt x="395" y="0"/>
                      <a:pt x="0" y="395"/>
                      <a:pt x="0" y="874"/>
                    </a:cubicBezTo>
                    <a:lnTo>
                      <a:pt x="0" y="8763"/>
                    </a:lnTo>
                    <a:cubicBezTo>
                      <a:pt x="0" y="9251"/>
                      <a:pt x="395" y="9636"/>
                      <a:pt x="874" y="9636"/>
                    </a:cubicBezTo>
                    <a:lnTo>
                      <a:pt x="6133" y="9636"/>
                    </a:lnTo>
                    <a:cubicBezTo>
                      <a:pt x="6622" y="9636"/>
                      <a:pt x="7007" y="9251"/>
                      <a:pt x="7007" y="8763"/>
                    </a:cubicBezTo>
                    <a:lnTo>
                      <a:pt x="7007" y="874"/>
                    </a:lnTo>
                    <a:cubicBezTo>
                      <a:pt x="7007" y="395"/>
                      <a:pt x="6622" y="0"/>
                      <a:pt x="61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0"/>
              <p:cNvSpPr/>
              <p:nvPr/>
            </p:nvSpPr>
            <p:spPr>
              <a:xfrm>
                <a:off x="5402598" y="3459928"/>
                <a:ext cx="265464" cy="489142"/>
              </a:xfrm>
              <a:custGeom>
                <a:avLst/>
                <a:gdLst/>
                <a:ahLst/>
                <a:cxnLst/>
                <a:rect l="l" t="t" r="r" b="b"/>
                <a:pathLst>
                  <a:path w="8773" h="14023" extrusionOk="0">
                    <a:moveTo>
                      <a:pt x="883" y="0"/>
                    </a:moveTo>
                    <a:cubicBezTo>
                      <a:pt x="395" y="0"/>
                      <a:pt x="0" y="395"/>
                      <a:pt x="10" y="873"/>
                    </a:cubicBezTo>
                    <a:lnTo>
                      <a:pt x="10" y="13149"/>
                    </a:lnTo>
                    <a:cubicBezTo>
                      <a:pt x="10" y="13628"/>
                      <a:pt x="395" y="14022"/>
                      <a:pt x="883" y="14022"/>
                    </a:cubicBezTo>
                    <a:lnTo>
                      <a:pt x="7890" y="14022"/>
                    </a:lnTo>
                    <a:cubicBezTo>
                      <a:pt x="8378" y="14022"/>
                      <a:pt x="8773" y="13628"/>
                      <a:pt x="8773" y="13149"/>
                    </a:cubicBezTo>
                    <a:lnTo>
                      <a:pt x="8773" y="873"/>
                    </a:lnTo>
                    <a:cubicBezTo>
                      <a:pt x="8773" y="395"/>
                      <a:pt x="8378" y="0"/>
                      <a:pt x="78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0"/>
              <p:cNvSpPr/>
              <p:nvPr/>
            </p:nvSpPr>
            <p:spPr>
              <a:xfrm>
                <a:off x="5355506" y="3857664"/>
                <a:ext cx="371463" cy="856060"/>
              </a:xfrm>
              <a:custGeom>
                <a:avLst/>
                <a:gdLst/>
                <a:ahLst/>
                <a:cxnLst/>
                <a:rect l="l" t="t" r="r" b="b"/>
                <a:pathLst>
                  <a:path w="12276" h="24542" extrusionOk="0">
                    <a:moveTo>
                      <a:pt x="874" y="0"/>
                    </a:moveTo>
                    <a:cubicBezTo>
                      <a:pt x="395" y="0"/>
                      <a:pt x="1" y="385"/>
                      <a:pt x="1" y="874"/>
                    </a:cubicBezTo>
                    <a:lnTo>
                      <a:pt x="1" y="23658"/>
                    </a:lnTo>
                    <a:cubicBezTo>
                      <a:pt x="1" y="24147"/>
                      <a:pt x="395" y="24541"/>
                      <a:pt x="874" y="24541"/>
                    </a:cubicBezTo>
                    <a:lnTo>
                      <a:pt x="12276" y="24541"/>
                    </a:lnTo>
                    <a:lnTo>
                      <a:pt x="12276" y="874"/>
                    </a:lnTo>
                    <a:cubicBezTo>
                      <a:pt x="12276" y="385"/>
                      <a:pt x="11881" y="0"/>
                      <a:pt x="113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0"/>
              <p:cNvSpPr/>
              <p:nvPr/>
            </p:nvSpPr>
            <p:spPr>
              <a:xfrm>
                <a:off x="5413102" y="3047793"/>
                <a:ext cx="243285" cy="166210"/>
              </a:xfrm>
              <a:custGeom>
                <a:avLst/>
                <a:gdLst/>
                <a:ahLst/>
                <a:cxnLst/>
                <a:rect l="l" t="t" r="r" b="b"/>
                <a:pathLst>
                  <a:path w="8040" h="4765" extrusionOk="0">
                    <a:moveTo>
                      <a:pt x="4125" y="1"/>
                    </a:moveTo>
                    <a:cubicBezTo>
                      <a:pt x="3882" y="1"/>
                      <a:pt x="3641" y="102"/>
                      <a:pt x="3466" y="304"/>
                    </a:cubicBezTo>
                    <a:lnTo>
                      <a:pt x="245" y="4042"/>
                    </a:lnTo>
                    <a:cubicBezTo>
                      <a:pt x="0" y="4323"/>
                      <a:pt x="198" y="4765"/>
                      <a:pt x="573" y="4765"/>
                    </a:cubicBezTo>
                    <a:lnTo>
                      <a:pt x="7467" y="4765"/>
                    </a:lnTo>
                    <a:cubicBezTo>
                      <a:pt x="7833" y="4765"/>
                      <a:pt x="8040" y="4342"/>
                      <a:pt x="7815" y="4051"/>
                    </a:cubicBezTo>
                    <a:lnTo>
                      <a:pt x="4809" y="332"/>
                    </a:lnTo>
                    <a:cubicBezTo>
                      <a:pt x="4632" y="111"/>
                      <a:pt x="4378" y="1"/>
                      <a:pt x="4125" y="1"/>
                    </a:cubicBezTo>
                    <a:close/>
                  </a:path>
                </a:pathLst>
              </a:custGeom>
              <a:solidFill>
                <a:srgbClr val="74C1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0"/>
              <p:cNvSpPr/>
              <p:nvPr/>
            </p:nvSpPr>
            <p:spPr>
              <a:xfrm>
                <a:off x="5408611" y="3972654"/>
                <a:ext cx="54013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3542" extrusionOk="0">
                    <a:moveTo>
                      <a:pt x="893" y="0"/>
                    </a:moveTo>
                    <a:cubicBezTo>
                      <a:pt x="395" y="0"/>
                      <a:pt x="0" y="414"/>
                      <a:pt x="19" y="911"/>
                    </a:cubicBezTo>
                    <a:lnTo>
                      <a:pt x="19" y="2668"/>
                    </a:lnTo>
                    <a:cubicBezTo>
                      <a:pt x="19" y="3147"/>
                      <a:pt x="414" y="3541"/>
                      <a:pt x="893" y="3541"/>
                    </a:cubicBezTo>
                    <a:cubicBezTo>
                      <a:pt x="1381" y="3541"/>
                      <a:pt x="1776" y="3147"/>
                      <a:pt x="1766" y="2668"/>
                    </a:cubicBezTo>
                    <a:lnTo>
                      <a:pt x="1766" y="911"/>
                    </a:lnTo>
                    <a:cubicBezTo>
                      <a:pt x="1785" y="414"/>
                      <a:pt x="1390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0"/>
              <p:cNvSpPr/>
              <p:nvPr/>
            </p:nvSpPr>
            <p:spPr>
              <a:xfrm>
                <a:off x="5497384" y="3679663"/>
                <a:ext cx="53166" cy="12257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14" extrusionOk="0">
                    <a:moveTo>
                      <a:pt x="873" y="1"/>
                    </a:moveTo>
                    <a:cubicBezTo>
                      <a:pt x="394" y="1"/>
                      <a:pt x="0" y="395"/>
                      <a:pt x="0" y="884"/>
                    </a:cubicBezTo>
                    <a:lnTo>
                      <a:pt x="0" y="2631"/>
                    </a:lnTo>
                    <a:cubicBezTo>
                      <a:pt x="0" y="3119"/>
                      <a:pt x="394" y="3513"/>
                      <a:pt x="873" y="3513"/>
                    </a:cubicBezTo>
                    <a:cubicBezTo>
                      <a:pt x="1362" y="3513"/>
                      <a:pt x="1756" y="3119"/>
                      <a:pt x="1756" y="2631"/>
                    </a:cubicBezTo>
                    <a:lnTo>
                      <a:pt x="1756" y="884"/>
                    </a:lnTo>
                    <a:cubicBezTo>
                      <a:pt x="1747" y="395"/>
                      <a:pt x="1362" y="1"/>
                      <a:pt x="87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0"/>
              <p:cNvSpPr/>
              <p:nvPr/>
            </p:nvSpPr>
            <p:spPr>
              <a:xfrm>
                <a:off x="5497384" y="3268232"/>
                <a:ext cx="53166" cy="122224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504" extrusionOk="0">
                    <a:moveTo>
                      <a:pt x="873" y="0"/>
                    </a:moveTo>
                    <a:cubicBezTo>
                      <a:pt x="394" y="0"/>
                      <a:pt x="0" y="395"/>
                      <a:pt x="0" y="874"/>
                    </a:cubicBezTo>
                    <a:lnTo>
                      <a:pt x="0" y="2630"/>
                    </a:lnTo>
                    <a:cubicBezTo>
                      <a:pt x="0" y="3109"/>
                      <a:pt x="394" y="3503"/>
                      <a:pt x="873" y="3503"/>
                    </a:cubicBezTo>
                    <a:cubicBezTo>
                      <a:pt x="1362" y="3503"/>
                      <a:pt x="1747" y="3109"/>
                      <a:pt x="1756" y="2630"/>
                    </a:cubicBezTo>
                    <a:lnTo>
                      <a:pt x="1756" y="874"/>
                    </a:lnTo>
                    <a:cubicBezTo>
                      <a:pt x="1756" y="395"/>
                      <a:pt x="1362" y="0"/>
                      <a:pt x="87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0"/>
              <p:cNvSpPr/>
              <p:nvPr/>
            </p:nvSpPr>
            <p:spPr>
              <a:xfrm>
                <a:off x="5585035" y="3972654"/>
                <a:ext cx="54043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0"/>
                    </a:moveTo>
                    <a:cubicBezTo>
                      <a:pt x="395" y="0"/>
                      <a:pt x="1" y="414"/>
                      <a:pt x="20" y="911"/>
                    </a:cubicBezTo>
                    <a:lnTo>
                      <a:pt x="20" y="2668"/>
                    </a:lnTo>
                    <a:cubicBezTo>
                      <a:pt x="20" y="3147"/>
                      <a:pt x="414" y="3541"/>
                      <a:pt x="893" y="3541"/>
                    </a:cubicBezTo>
                    <a:cubicBezTo>
                      <a:pt x="1382" y="3541"/>
                      <a:pt x="1767" y="3147"/>
                      <a:pt x="1767" y="2668"/>
                    </a:cubicBezTo>
                    <a:lnTo>
                      <a:pt x="1767" y="911"/>
                    </a:lnTo>
                    <a:cubicBezTo>
                      <a:pt x="1785" y="414"/>
                      <a:pt x="1391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0"/>
              <p:cNvSpPr/>
              <p:nvPr/>
            </p:nvSpPr>
            <p:spPr>
              <a:xfrm>
                <a:off x="5409128" y="4151376"/>
                <a:ext cx="52893" cy="12124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4" y="1"/>
                      <a:pt x="19" y="376"/>
                      <a:pt x="0" y="846"/>
                    </a:cubicBezTo>
                    <a:lnTo>
                      <a:pt x="0" y="2593"/>
                    </a:lnTo>
                    <a:cubicBezTo>
                      <a:pt x="0" y="3081"/>
                      <a:pt x="395" y="3466"/>
                      <a:pt x="874" y="3476"/>
                    </a:cubicBezTo>
                    <a:cubicBezTo>
                      <a:pt x="1362" y="3476"/>
                      <a:pt x="1747" y="3081"/>
                      <a:pt x="1747" y="2593"/>
                    </a:cubicBezTo>
                    <a:lnTo>
                      <a:pt x="1747" y="846"/>
                    </a:lnTo>
                    <a:cubicBezTo>
                      <a:pt x="1738" y="376"/>
                      <a:pt x="1343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0"/>
              <p:cNvSpPr/>
              <p:nvPr/>
            </p:nvSpPr>
            <p:spPr>
              <a:xfrm>
                <a:off x="5585548" y="4151376"/>
                <a:ext cx="52893" cy="121248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5" y="1"/>
                      <a:pt x="2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95" y="3476"/>
                      <a:pt x="874" y="3476"/>
                    </a:cubicBezTo>
                    <a:cubicBezTo>
                      <a:pt x="1363" y="3466"/>
                      <a:pt x="1748" y="3081"/>
                      <a:pt x="1748" y="2593"/>
                    </a:cubicBezTo>
                    <a:lnTo>
                      <a:pt x="1748" y="846"/>
                    </a:lnTo>
                    <a:cubicBezTo>
                      <a:pt x="1738" y="376"/>
                      <a:pt x="1344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0"/>
              <p:cNvSpPr/>
              <p:nvPr/>
            </p:nvSpPr>
            <p:spPr>
              <a:xfrm>
                <a:off x="5409157" y="4327829"/>
                <a:ext cx="53166" cy="121213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5" extrusionOk="0">
                    <a:moveTo>
                      <a:pt x="874" y="0"/>
                    </a:moveTo>
                    <a:cubicBezTo>
                      <a:pt x="404" y="0"/>
                      <a:pt x="19" y="366"/>
                      <a:pt x="0" y="845"/>
                    </a:cubicBezTo>
                    <a:lnTo>
                      <a:pt x="0" y="2592"/>
                    </a:lnTo>
                    <a:cubicBezTo>
                      <a:pt x="0" y="3081"/>
                      <a:pt x="395" y="3475"/>
                      <a:pt x="874" y="3475"/>
                    </a:cubicBezTo>
                    <a:cubicBezTo>
                      <a:pt x="1362" y="3475"/>
                      <a:pt x="1757" y="3081"/>
                      <a:pt x="1747" y="2592"/>
                    </a:cubicBezTo>
                    <a:lnTo>
                      <a:pt x="1747" y="845"/>
                    </a:lnTo>
                    <a:cubicBezTo>
                      <a:pt x="1738" y="366"/>
                      <a:pt x="1343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0"/>
              <p:cNvSpPr/>
              <p:nvPr/>
            </p:nvSpPr>
            <p:spPr>
              <a:xfrm>
                <a:off x="5585548" y="4327829"/>
                <a:ext cx="52893" cy="121213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5" extrusionOk="0">
                    <a:moveTo>
                      <a:pt x="874" y="0"/>
                    </a:moveTo>
                    <a:cubicBezTo>
                      <a:pt x="405" y="0"/>
                      <a:pt x="20" y="366"/>
                      <a:pt x="1" y="845"/>
                    </a:cubicBezTo>
                    <a:lnTo>
                      <a:pt x="1" y="2592"/>
                    </a:lnTo>
                    <a:cubicBezTo>
                      <a:pt x="1" y="3081"/>
                      <a:pt x="395" y="3475"/>
                      <a:pt x="874" y="3475"/>
                    </a:cubicBezTo>
                    <a:cubicBezTo>
                      <a:pt x="1363" y="3475"/>
                      <a:pt x="1748" y="3081"/>
                      <a:pt x="1748" y="2592"/>
                    </a:cubicBezTo>
                    <a:lnTo>
                      <a:pt x="1748" y="845"/>
                    </a:lnTo>
                    <a:cubicBezTo>
                      <a:pt x="1738" y="366"/>
                      <a:pt x="1344" y="0"/>
                      <a:pt x="8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0"/>
              <p:cNvSpPr/>
              <p:nvPr/>
            </p:nvSpPr>
            <p:spPr>
              <a:xfrm>
                <a:off x="5473808" y="4530212"/>
                <a:ext cx="106028" cy="183511"/>
              </a:xfrm>
              <a:custGeom>
                <a:avLst/>
                <a:gdLst/>
                <a:ahLst/>
                <a:cxnLst/>
                <a:rect l="l" t="t" r="r" b="b"/>
                <a:pathLst>
                  <a:path w="3504" h="5261" extrusionOk="0">
                    <a:moveTo>
                      <a:pt x="874" y="1"/>
                    </a:moveTo>
                    <a:cubicBezTo>
                      <a:pt x="386" y="1"/>
                      <a:pt x="1" y="386"/>
                      <a:pt x="1" y="874"/>
                    </a:cubicBezTo>
                    <a:lnTo>
                      <a:pt x="1" y="5260"/>
                    </a:lnTo>
                    <a:lnTo>
                      <a:pt x="3504" y="5260"/>
                    </a:lnTo>
                    <a:lnTo>
                      <a:pt x="3504" y="874"/>
                    </a:lnTo>
                    <a:cubicBezTo>
                      <a:pt x="3504" y="386"/>
                      <a:pt x="3109" y="1"/>
                      <a:pt x="2630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0"/>
              <p:cNvSpPr/>
              <p:nvPr/>
            </p:nvSpPr>
            <p:spPr>
              <a:xfrm>
                <a:off x="5488276" y="3564499"/>
                <a:ext cx="62273" cy="61251"/>
              </a:xfrm>
              <a:custGeom>
                <a:avLst/>
                <a:gdLst/>
                <a:ahLst/>
                <a:cxnLst/>
                <a:rect l="l" t="t" r="r" b="b"/>
                <a:pathLst>
                  <a:path w="2058" h="1756" extrusionOk="0">
                    <a:moveTo>
                      <a:pt x="1174" y="1"/>
                    </a:moveTo>
                    <a:cubicBezTo>
                      <a:pt x="395" y="1"/>
                      <a:pt x="0" y="949"/>
                      <a:pt x="555" y="1494"/>
                    </a:cubicBezTo>
                    <a:cubicBezTo>
                      <a:pt x="735" y="1674"/>
                      <a:pt x="957" y="1755"/>
                      <a:pt x="1174" y="1755"/>
                    </a:cubicBezTo>
                    <a:cubicBezTo>
                      <a:pt x="1625" y="1755"/>
                      <a:pt x="2057" y="1407"/>
                      <a:pt x="2057" y="874"/>
                    </a:cubicBezTo>
                    <a:cubicBezTo>
                      <a:pt x="2048" y="395"/>
                      <a:pt x="1663" y="1"/>
                      <a:pt x="11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3722538" y="3384743"/>
                <a:ext cx="482191" cy="334905"/>
              </a:xfrm>
              <a:custGeom>
                <a:avLst/>
                <a:gdLst/>
                <a:ahLst/>
                <a:cxnLst/>
                <a:rect l="l" t="t" r="r" b="b"/>
                <a:pathLst>
                  <a:path w="32927" h="19839" extrusionOk="0">
                    <a:moveTo>
                      <a:pt x="14907" y="1"/>
                    </a:moveTo>
                    <a:cubicBezTo>
                      <a:pt x="13428" y="1"/>
                      <a:pt x="11934" y="612"/>
                      <a:pt x="10492" y="2013"/>
                    </a:cubicBezTo>
                    <a:lnTo>
                      <a:pt x="726" y="13444"/>
                    </a:lnTo>
                    <a:cubicBezTo>
                      <a:pt x="1" y="14149"/>
                      <a:pt x="522" y="15346"/>
                      <a:pt x="1484" y="15346"/>
                    </a:cubicBezTo>
                    <a:cubicBezTo>
                      <a:pt x="1531" y="15346"/>
                      <a:pt x="1579" y="15343"/>
                      <a:pt x="1628" y="15337"/>
                    </a:cubicBezTo>
                    <a:lnTo>
                      <a:pt x="11158" y="14192"/>
                    </a:lnTo>
                    <a:cubicBezTo>
                      <a:pt x="11202" y="14187"/>
                      <a:pt x="11245" y="14185"/>
                      <a:pt x="11289" y="14185"/>
                    </a:cubicBezTo>
                    <a:cubicBezTo>
                      <a:pt x="11671" y="14185"/>
                      <a:pt x="12032" y="14383"/>
                      <a:pt x="12234" y="14716"/>
                    </a:cubicBezTo>
                    <a:lnTo>
                      <a:pt x="15042" y="19309"/>
                    </a:lnTo>
                    <a:cubicBezTo>
                      <a:pt x="15252" y="19654"/>
                      <a:pt x="15617" y="19838"/>
                      <a:pt x="15987" y="19838"/>
                    </a:cubicBezTo>
                    <a:cubicBezTo>
                      <a:pt x="16242" y="19838"/>
                      <a:pt x="16500" y="19751"/>
                      <a:pt x="16711" y="19568"/>
                    </a:cubicBezTo>
                    <a:lnTo>
                      <a:pt x="21668" y="15274"/>
                    </a:lnTo>
                    <a:cubicBezTo>
                      <a:pt x="21872" y="15097"/>
                      <a:pt x="22130" y="15003"/>
                      <a:pt x="22391" y="15003"/>
                    </a:cubicBezTo>
                    <a:cubicBezTo>
                      <a:pt x="22519" y="15003"/>
                      <a:pt x="22648" y="15026"/>
                      <a:pt x="22772" y="15071"/>
                    </a:cubicBezTo>
                    <a:lnTo>
                      <a:pt x="30404" y="17856"/>
                    </a:lnTo>
                    <a:cubicBezTo>
                      <a:pt x="30501" y="17891"/>
                      <a:pt x="30602" y="17908"/>
                      <a:pt x="30706" y="17908"/>
                    </a:cubicBezTo>
                    <a:cubicBezTo>
                      <a:pt x="31711" y="17908"/>
                      <a:pt x="32927" y="16363"/>
                      <a:pt x="32323" y="15565"/>
                    </a:cubicBezTo>
                    <a:lnTo>
                      <a:pt x="22286" y="4794"/>
                    </a:lnTo>
                    <a:cubicBezTo>
                      <a:pt x="20127" y="1937"/>
                      <a:pt x="17541" y="1"/>
                      <a:pt x="149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5052458" y="4815032"/>
                <a:ext cx="196555" cy="144418"/>
              </a:xfrm>
              <a:custGeom>
                <a:avLst/>
                <a:gdLst/>
                <a:ahLst/>
                <a:cxnLst/>
                <a:rect l="l" t="t" r="r" b="b"/>
                <a:pathLst>
                  <a:path w="13422" h="8555" extrusionOk="0">
                    <a:moveTo>
                      <a:pt x="7831" y="0"/>
                    </a:moveTo>
                    <a:cubicBezTo>
                      <a:pt x="7128" y="602"/>
                      <a:pt x="6306" y="1543"/>
                      <a:pt x="5948" y="1883"/>
                    </a:cubicBezTo>
                    <a:cubicBezTo>
                      <a:pt x="5045" y="2744"/>
                      <a:pt x="4148" y="3618"/>
                      <a:pt x="3312" y="4548"/>
                    </a:cubicBezTo>
                    <a:cubicBezTo>
                      <a:pt x="2144" y="5839"/>
                      <a:pt x="1048" y="7179"/>
                      <a:pt x="0" y="8555"/>
                    </a:cubicBezTo>
                    <a:lnTo>
                      <a:pt x="13421" y="8555"/>
                    </a:lnTo>
                    <a:cubicBezTo>
                      <a:pt x="11327" y="5856"/>
                      <a:pt x="9362" y="3073"/>
                      <a:pt x="7831" y="0"/>
                    </a:cubicBezTo>
                    <a:close/>
                  </a:path>
                </a:pathLst>
              </a:custGeom>
              <a:solidFill>
                <a:srgbClr val="90B9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3874564" y="3876898"/>
                <a:ext cx="317048" cy="1087163"/>
              </a:xfrm>
              <a:custGeom>
                <a:avLst/>
                <a:gdLst/>
                <a:ahLst/>
                <a:cxnLst/>
                <a:rect l="l" t="t" r="r" b="b"/>
                <a:pathLst>
                  <a:path w="21650" h="64401" extrusionOk="0">
                    <a:moveTo>
                      <a:pt x="1145" y="1"/>
                    </a:moveTo>
                    <a:cubicBezTo>
                      <a:pt x="513" y="1"/>
                      <a:pt x="0" y="513"/>
                      <a:pt x="0" y="1146"/>
                    </a:cubicBezTo>
                    <a:lnTo>
                      <a:pt x="0" y="64400"/>
                    </a:lnTo>
                    <a:lnTo>
                      <a:pt x="21648" y="64400"/>
                    </a:lnTo>
                    <a:lnTo>
                      <a:pt x="21650" y="1146"/>
                    </a:lnTo>
                    <a:cubicBezTo>
                      <a:pt x="21650" y="513"/>
                      <a:pt x="21137" y="1"/>
                      <a:pt x="20505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0"/>
              <p:cNvSpPr/>
              <p:nvPr/>
            </p:nvSpPr>
            <p:spPr>
              <a:xfrm>
                <a:off x="3884412" y="3963407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0"/>
                    </a:moveTo>
                    <a:cubicBezTo>
                      <a:pt x="821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1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3" y="2862"/>
                      <a:pt x="3683" y="1842"/>
                    </a:cubicBezTo>
                    <a:lnTo>
                      <a:pt x="3683" y="1841"/>
                    </a:ln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0"/>
              <p:cNvSpPr/>
              <p:nvPr/>
            </p:nvSpPr>
            <p:spPr>
              <a:xfrm>
                <a:off x="3177043" y="3705466"/>
                <a:ext cx="49860" cy="229773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6988" extrusionOk="0">
                    <a:moveTo>
                      <a:pt x="874" y="0"/>
                    </a:moveTo>
                    <a:cubicBezTo>
                      <a:pt x="404" y="0"/>
                      <a:pt x="19" y="376"/>
                      <a:pt x="0" y="845"/>
                    </a:cubicBezTo>
                    <a:lnTo>
                      <a:pt x="0" y="6105"/>
                    </a:lnTo>
                    <a:cubicBezTo>
                      <a:pt x="0" y="6593"/>
                      <a:pt x="395" y="6988"/>
                      <a:pt x="874" y="6988"/>
                    </a:cubicBezTo>
                    <a:cubicBezTo>
                      <a:pt x="1362" y="6978"/>
                      <a:pt x="1747" y="6593"/>
                      <a:pt x="1747" y="6105"/>
                    </a:cubicBezTo>
                    <a:lnTo>
                      <a:pt x="1747" y="845"/>
                    </a:lnTo>
                    <a:cubicBezTo>
                      <a:pt x="1738" y="376"/>
                      <a:pt x="1343" y="0"/>
                      <a:pt x="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3086777" y="3900553"/>
                <a:ext cx="252381" cy="145466"/>
              </a:xfrm>
              <a:custGeom>
                <a:avLst/>
                <a:gdLst/>
                <a:ahLst/>
                <a:cxnLst/>
                <a:rect l="l" t="t" r="r" b="b"/>
                <a:pathLst>
                  <a:path w="8848" h="4424" extrusionOk="0">
                    <a:moveTo>
                      <a:pt x="4424" y="0"/>
                    </a:moveTo>
                    <a:cubicBezTo>
                      <a:pt x="1982" y="0"/>
                      <a:pt x="0" y="1982"/>
                      <a:pt x="0" y="4424"/>
                    </a:cubicBezTo>
                    <a:lnTo>
                      <a:pt x="8847" y="4424"/>
                    </a:lnTo>
                    <a:cubicBezTo>
                      <a:pt x="8847" y="1982"/>
                      <a:pt x="6866" y="0"/>
                      <a:pt x="4424" y="0"/>
                    </a:cubicBez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3121510" y="4112012"/>
                <a:ext cx="50145" cy="11429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3476" extrusionOk="0">
                    <a:moveTo>
                      <a:pt x="884" y="1"/>
                    </a:moveTo>
                    <a:cubicBezTo>
                      <a:pt x="405" y="1"/>
                      <a:pt x="20" y="367"/>
                      <a:pt x="1" y="846"/>
                    </a:cubicBezTo>
                    <a:lnTo>
                      <a:pt x="1" y="2602"/>
                    </a:lnTo>
                    <a:cubicBezTo>
                      <a:pt x="1" y="3081"/>
                      <a:pt x="395" y="3476"/>
                      <a:pt x="884" y="3476"/>
                    </a:cubicBezTo>
                    <a:cubicBezTo>
                      <a:pt x="1363" y="3476"/>
                      <a:pt x="1757" y="3081"/>
                      <a:pt x="1757" y="2602"/>
                    </a:cubicBezTo>
                    <a:lnTo>
                      <a:pt x="1757" y="846"/>
                    </a:lnTo>
                    <a:cubicBezTo>
                      <a:pt x="1738" y="367"/>
                      <a:pt x="1353" y="1"/>
                      <a:pt x="88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5500069" y="4211042"/>
                <a:ext cx="396471" cy="748057"/>
              </a:xfrm>
              <a:custGeom>
                <a:avLst/>
                <a:gdLst/>
                <a:ahLst/>
                <a:cxnLst/>
                <a:rect l="l" t="t" r="r" b="b"/>
                <a:pathLst>
                  <a:path w="13150" h="18409" extrusionOk="0">
                    <a:moveTo>
                      <a:pt x="1" y="0"/>
                    </a:moveTo>
                    <a:lnTo>
                      <a:pt x="1" y="18408"/>
                    </a:lnTo>
                    <a:lnTo>
                      <a:pt x="12266" y="18408"/>
                    </a:lnTo>
                    <a:cubicBezTo>
                      <a:pt x="12755" y="18408"/>
                      <a:pt x="13149" y="18014"/>
                      <a:pt x="13149" y="17525"/>
                    </a:cubicBezTo>
                    <a:lnTo>
                      <a:pt x="13149" y="442"/>
                    </a:lnTo>
                    <a:lnTo>
                      <a:pt x="12745" y="0"/>
                    </a:lnTo>
                    <a:lnTo>
                      <a:pt x="2161" y="0"/>
                    </a:lnTo>
                    <a:lnTo>
                      <a:pt x="1757" y="442"/>
                    </a:lnTo>
                    <a:lnTo>
                      <a:pt x="1757" y="0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5562651" y="4339705"/>
                <a:ext cx="92744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1749" extrusionOk="0">
                    <a:moveTo>
                      <a:pt x="878" y="0"/>
                    </a:moveTo>
                    <a:cubicBezTo>
                      <a:pt x="395" y="0"/>
                      <a:pt x="1" y="388"/>
                      <a:pt x="1" y="874"/>
                    </a:cubicBezTo>
                    <a:cubicBezTo>
                      <a:pt x="1" y="1361"/>
                      <a:pt x="395" y="1748"/>
                      <a:pt x="878" y="1748"/>
                    </a:cubicBezTo>
                    <a:cubicBezTo>
                      <a:pt x="889" y="1748"/>
                      <a:pt x="901" y="1748"/>
                      <a:pt x="912" y="1748"/>
                    </a:cubicBezTo>
                    <a:lnTo>
                      <a:pt x="1785" y="1748"/>
                    </a:lnTo>
                    <a:cubicBezTo>
                      <a:pt x="2255" y="1738"/>
                      <a:pt x="2631" y="1344"/>
                      <a:pt x="2631" y="874"/>
                    </a:cubicBezTo>
                    <a:cubicBezTo>
                      <a:pt x="2631" y="405"/>
                      <a:pt x="2255" y="20"/>
                      <a:pt x="1785" y="1"/>
                    </a:cubicBezTo>
                    <a:lnTo>
                      <a:pt x="912" y="1"/>
                    </a:lnTo>
                    <a:cubicBezTo>
                      <a:pt x="901" y="0"/>
                      <a:pt x="889" y="0"/>
                      <a:pt x="87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0"/>
              <p:cNvSpPr/>
              <p:nvPr/>
            </p:nvSpPr>
            <p:spPr>
              <a:xfrm>
                <a:off x="5562651" y="4476589"/>
                <a:ext cx="92744" cy="71437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1758" extrusionOk="0">
                    <a:moveTo>
                      <a:pt x="878" y="0"/>
                    </a:moveTo>
                    <a:cubicBezTo>
                      <a:pt x="395" y="0"/>
                      <a:pt x="1" y="388"/>
                      <a:pt x="1" y="874"/>
                    </a:cubicBezTo>
                    <a:cubicBezTo>
                      <a:pt x="1" y="1361"/>
                      <a:pt x="396" y="1758"/>
                      <a:pt x="879" y="1758"/>
                    </a:cubicBezTo>
                    <a:cubicBezTo>
                      <a:pt x="890" y="1758"/>
                      <a:pt x="901" y="1758"/>
                      <a:pt x="912" y="1757"/>
                    </a:cubicBezTo>
                    <a:lnTo>
                      <a:pt x="1785" y="1757"/>
                    </a:lnTo>
                    <a:cubicBezTo>
                      <a:pt x="2255" y="1738"/>
                      <a:pt x="2631" y="1353"/>
                      <a:pt x="2631" y="874"/>
                    </a:cubicBezTo>
                    <a:cubicBezTo>
                      <a:pt x="2631" y="405"/>
                      <a:pt x="2255" y="20"/>
                      <a:pt x="1785" y="1"/>
                    </a:cubicBezTo>
                    <a:lnTo>
                      <a:pt x="912" y="1"/>
                    </a:lnTo>
                    <a:cubicBezTo>
                      <a:pt x="901" y="1"/>
                      <a:pt x="889" y="0"/>
                      <a:pt x="87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0"/>
              <p:cNvSpPr/>
              <p:nvPr/>
            </p:nvSpPr>
            <p:spPr>
              <a:xfrm>
                <a:off x="5563779" y="4613526"/>
                <a:ext cx="92709" cy="71397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757" extrusionOk="0">
                    <a:moveTo>
                      <a:pt x="883" y="0"/>
                    </a:moveTo>
                    <a:cubicBezTo>
                      <a:pt x="395" y="0"/>
                      <a:pt x="0" y="395"/>
                      <a:pt x="0" y="883"/>
                    </a:cubicBezTo>
                    <a:cubicBezTo>
                      <a:pt x="0" y="1362"/>
                      <a:pt x="395" y="1756"/>
                      <a:pt x="883" y="1756"/>
                    </a:cubicBezTo>
                    <a:lnTo>
                      <a:pt x="1756" y="1756"/>
                    </a:lnTo>
                    <a:cubicBezTo>
                      <a:pt x="2245" y="1756"/>
                      <a:pt x="2630" y="1362"/>
                      <a:pt x="2630" y="883"/>
                    </a:cubicBezTo>
                    <a:cubicBezTo>
                      <a:pt x="2630" y="395"/>
                      <a:pt x="2245" y="0"/>
                      <a:pt x="175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5562651" y="4750788"/>
                <a:ext cx="92744" cy="71071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1749" extrusionOk="0">
                    <a:moveTo>
                      <a:pt x="878" y="0"/>
                    </a:moveTo>
                    <a:cubicBezTo>
                      <a:pt x="395" y="0"/>
                      <a:pt x="1" y="388"/>
                      <a:pt x="1" y="874"/>
                    </a:cubicBezTo>
                    <a:cubicBezTo>
                      <a:pt x="1" y="1361"/>
                      <a:pt x="395" y="1748"/>
                      <a:pt x="878" y="1748"/>
                    </a:cubicBezTo>
                    <a:cubicBezTo>
                      <a:pt x="889" y="1748"/>
                      <a:pt x="901" y="1748"/>
                      <a:pt x="912" y="1748"/>
                    </a:cubicBezTo>
                    <a:lnTo>
                      <a:pt x="1785" y="1748"/>
                    </a:lnTo>
                    <a:cubicBezTo>
                      <a:pt x="2255" y="1729"/>
                      <a:pt x="2631" y="1344"/>
                      <a:pt x="2631" y="874"/>
                    </a:cubicBezTo>
                    <a:cubicBezTo>
                      <a:pt x="2631" y="405"/>
                      <a:pt x="2255" y="10"/>
                      <a:pt x="1785" y="1"/>
                    </a:cubicBezTo>
                    <a:lnTo>
                      <a:pt x="912" y="1"/>
                    </a:lnTo>
                    <a:cubicBezTo>
                      <a:pt x="901" y="0"/>
                      <a:pt x="889" y="0"/>
                      <a:pt x="87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5732056" y="4339991"/>
                <a:ext cx="63910" cy="70746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741" extrusionOk="0">
                    <a:moveTo>
                      <a:pt x="875" y="1"/>
                    </a:moveTo>
                    <a:cubicBezTo>
                      <a:pt x="651" y="1"/>
                      <a:pt x="428" y="83"/>
                      <a:pt x="254" y="247"/>
                    </a:cubicBezTo>
                    <a:cubicBezTo>
                      <a:pt x="169" y="332"/>
                      <a:pt x="113" y="426"/>
                      <a:pt x="66" y="539"/>
                    </a:cubicBezTo>
                    <a:cubicBezTo>
                      <a:pt x="28" y="642"/>
                      <a:pt x="0" y="755"/>
                      <a:pt x="0" y="867"/>
                    </a:cubicBezTo>
                    <a:cubicBezTo>
                      <a:pt x="0" y="1102"/>
                      <a:pt x="94" y="1327"/>
                      <a:pt x="254" y="1487"/>
                    </a:cubicBezTo>
                    <a:cubicBezTo>
                      <a:pt x="338" y="1572"/>
                      <a:pt x="432" y="1628"/>
                      <a:pt x="545" y="1675"/>
                    </a:cubicBezTo>
                    <a:cubicBezTo>
                      <a:pt x="648" y="1722"/>
                      <a:pt x="761" y="1741"/>
                      <a:pt x="874" y="1741"/>
                    </a:cubicBezTo>
                    <a:cubicBezTo>
                      <a:pt x="1108" y="1741"/>
                      <a:pt x="1334" y="1647"/>
                      <a:pt x="1503" y="1487"/>
                    </a:cubicBezTo>
                    <a:cubicBezTo>
                      <a:pt x="1578" y="1403"/>
                      <a:pt x="1634" y="1309"/>
                      <a:pt x="1681" y="1205"/>
                    </a:cubicBezTo>
                    <a:cubicBezTo>
                      <a:pt x="1813" y="877"/>
                      <a:pt x="1738" y="501"/>
                      <a:pt x="1503" y="247"/>
                    </a:cubicBezTo>
                    <a:cubicBezTo>
                      <a:pt x="1324" y="83"/>
                      <a:pt x="1099" y="1"/>
                      <a:pt x="87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5731842" y="4476509"/>
                <a:ext cx="61936" cy="71518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760" extrusionOk="0">
                    <a:moveTo>
                      <a:pt x="863" y="1"/>
                    </a:moveTo>
                    <a:cubicBezTo>
                      <a:pt x="516" y="1"/>
                      <a:pt x="193" y="213"/>
                      <a:pt x="66" y="548"/>
                    </a:cubicBezTo>
                    <a:cubicBezTo>
                      <a:pt x="28" y="651"/>
                      <a:pt x="0" y="764"/>
                      <a:pt x="0" y="876"/>
                    </a:cubicBezTo>
                    <a:cubicBezTo>
                      <a:pt x="0" y="942"/>
                      <a:pt x="10" y="999"/>
                      <a:pt x="19" y="1055"/>
                    </a:cubicBezTo>
                    <a:cubicBezTo>
                      <a:pt x="28" y="1111"/>
                      <a:pt x="47" y="1168"/>
                      <a:pt x="66" y="1215"/>
                    </a:cubicBezTo>
                    <a:cubicBezTo>
                      <a:pt x="85" y="1271"/>
                      <a:pt x="113" y="1318"/>
                      <a:pt x="150" y="1374"/>
                    </a:cubicBezTo>
                    <a:lnTo>
                      <a:pt x="254" y="1506"/>
                    </a:lnTo>
                    <a:cubicBezTo>
                      <a:pt x="423" y="1665"/>
                      <a:pt x="648" y="1750"/>
                      <a:pt x="874" y="1759"/>
                    </a:cubicBezTo>
                    <a:cubicBezTo>
                      <a:pt x="930" y="1759"/>
                      <a:pt x="996" y="1750"/>
                      <a:pt x="1052" y="1740"/>
                    </a:cubicBezTo>
                    <a:cubicBezTo>
                      <a:pt x="1108" y="1731"/>
                      <a:pt x="1155" y="1712"/>
                      <a:pt x="1212" y="1684"/>
                    </a:cubicBezTo>
                    <a:cubicBezTo>
                      <a:pt x="1268" y="1665"/>
                      <a:pt x="1315" y="1637"/>
                      <a:pt x="1371" y="1609"/>
                    </a:cubicBezTo>
                    <a:lnTo>
                      <a:pt x="1503" y="1506"/>
                    </a:lnTo>
                    <a:lnTo>
                      <a:pt x="1606" y="1374"/>
                    </a:lnTo>
                    <a:cubicBezTo>
                      <a:pt x="1634" y="1318"/>
                      <a:pt x="1663" y="1271"/>
                      <a:pt x="1681" y="1215"/>
                    </a:cubicBezTo>
                    <a:cubicBezTo>
                      <a:pt x="1710" y="1168"/>
                      <a:pt x="1728" y="1111"/>
                      <a:pt x="1738" y="1055"/>
                    </a:cubicBezTo>
                    <a:cubicBezTo>
                      <a:pt x="1747" y="999"/>
                      <a:pt x="1747" y="942"/>
                      <a:pt x="1756" y="876"/>
                    </a:cubicBezTo>
                    <a:cubicBezTo>
                      <a:pt x="1747" y="651"/>
                      <a:pt x="1663" y="426"/>
                      <a:pt x="1503" y="257"/>
                    </a:cubicBezTo>
                    <a:cubicBezTo>
                      <a:pt x="1456" y="219"/>
                      <a:pt x="1409" y="181"/>
                      <a:pt x="1371" y="153"/>
                    </a:cubicBezTo>
                    <a:cubicBezTo>
                      <a:pt x="1315" y="116"/>
                      <a:pt x="1268" y="97"/>
                      <a:pt x="1212" y="78"/>
                    </a:cubicBezTo>
                    <a:cubicBezTo>
                      <a:pt x="1155" y="50"/>
                      <a:pt x="1108" y="31"/>
                      <a:pt x="1052" y="22"/>
                    </a:cubicBezTo>
                    <a:cubicBezTo>
                      <a:pt x="989" y="7"/>
                      <a:pt x="926" y="1"/>
                      <a:pt x="86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5722373" y="4613567"/>
                <a:ext cx="83050" cy="7135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1756" extrusionOk="0">
                    <a:moveTo>
                      <a:pt x="1176" y="1"/>
                    </a:moveTo>
                    <a:cubicBezTo>
                      <a:pt x="944" y="1"/>
                      <a:pt x="720" y="88"/>
                      <a:pt x="555" y="253"/>
                    </a:cubicBezTo>
                    <a:cubicBezTo>
                      <a:pt x="1" y="807"/>
                      <a:pt x="395" y="1755"/>
                      <a:pt x="1175" y="1755"/>
                    </a:cubicBezTo>
                    <a:cubicBezTo>
                      <a:pt x="1178" y="1755"/>
                      <a:pt x="1182" y="1756"/>
                      <a:pt x="1186" y="1756"/>
                    </a:cubicBezTo>
                    <a:cubicBezTo>
                      <a:pt x="1967" y="1756"/>
                      <a:pt x="2355" y="804"/>
                      <a:pt x="1804" y="262"/>
                    </a:cubicBezTo>
                    <a:cubicBezTo>
                      <a:pt x="1757" y="225"/>
                      <a:pt x="1710" y="187"/>
                      <a:pt x="1672" y="149"/>
                    </a:cubicBezTo>
                    <a:cubicBezTo>
                      <a:pt x="1616" y="121"/>
                      <a:pt x="1569" y="93"/>
                      <a:pt x="1513" y="74"/>
                    </a:cubicBezTo>
                    <a:cubicBezTo>
                      <a:pt x="1456" y="46"/>
                      <a:pt x="1409" y="27"/>
                      <a:pt x="1353" y="18"/>
                    </a:cubicBezTo>
                    <a:cubicBezTo>
                      <a:pt x="1294" y="7"/>
                      <a:pt x="1235" y="1"/>
                      <a:pt x="117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5721803" y="4751034"/>
                <a:ext cx="84637" cy="70786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1742" extrusionOk="0">
                    <a:moveTo>
                      <a:pt x="1214" y="1"/>
                    </a:moveTo>
                    <a:cubicBezTo>
                      <a:pt x="1105" y="1"/>
                      <a:pt x="991" y="22"/>
                      <a:pt x="874" y="70"/>
                    </a:cubicBezTo>
                    <a:cubicBezTo>
                      <a:pt x="1" y="436"/>
                      <a:pt x="245" y="1732"/>
                      <a:pt x="1194" y="1742"/>
                    </a:cubicBezTo>
                    <a:cubicBezTo>
                      <a:pt x="1428" y="1742"/>
                      <a:pt x="1654" y="1648"/>
                      <a:pt x="1823" y="1488"/>
                    </a:cubicBezTo>
                    <a:cubicBezTo>
                      <a:pt x="2401" y="910"/>
                      <a:pt x="1921" y="1"/>
                      <a:pt x="121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5494911" y="4114571"/>
                <a:ext cx="401648" cy="142386"/>
              </a:xfrm>
              <a:custGeom>
                <a:avLst/>
                <a:gdLst/>
                <a:ahLst/>
                <a:cxnLst/>
                <a:rect l="l" t="t" r="r" b="b"/>
                <a:pathLst>
                  <a:path w="11394" h="3504" extrusionOk="0">
                    <a:moveTo>
                      <a:pt x="3927" y="0"/>
                    </a:moveTo>
                    <a:cubicBezTo>
                      <a:pt x="3495" y="0"/>
                      <a:pt x="3081" y="179"/>
                      <a:pt x="2781" y="498"/>
                    </a:cubicBezTo>
                    <a:lnTo>
                      <a:pt x="405" y="3062"/>
                    </a:lnTo>
                    <a:lnTo>
                      <a:pt x="1" y="3504"/>
                    </a:lnTo>
                    <a:lnTo>
                      <a:pt x="11393" y="3504"/>
                    </a:lnTo>
                    <a:lnTo>
                      <a:pt x="10989" y="3062"/>
                    </a:lnTo>
                    <a:lnTo>
                      <a:pt x="8613" y="517"/>
                    </a:lnTo>
                    <a:cubicBezTo>
                      <a:pt x="8322" y="188"/>
                      <a:pt x="7899" y="0"/>
                      <a:pt x="7458" y="0"/>
                    </a:cubicBezTo>
                    <a:close/>
                  </a:path>
                </a:pathLst>
              </a:custGeom>
              <a:solidFill>
                <a:srgbClr val="9AD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232318" y="4112012"/>
                <a:ext cx="50117" cy="114295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6" extrusionOk="0">
                    <a:moveTo>
                      <a:pt x="883" y="1"/>
                    </a:moveTo>
                    <a:cubicBezTo>
                      <a:pt x="413" y="1"/>
                      <a:pt x="19" y="367"/>
                      <a:pt x="10" y="846"/>
                    </a:cubicBezTo>
                    <a:lnTo>
                      <a:pt x="10" y="2602"/>
                    </a:lnTo>
                    <a:cubicBezTo>
                      <a:pt x="0" y="3081"/>
                      <a:pt x="395" y="3476"/>
                      <a:pt x="883" y="3476"/>
                    </a:cubicBezTo>
                    <a:cubicBezTo>
                      <a:pt x="1362" y="3476"/>
                      <a:pt x="1756" y="3081"/>
                      <a:pt x="1756" y="2602"/>
                    </a:cubicBezTo>
                    <a:lnTo>
                      <a:pt x="1756" y="846"/>
                    </a:lnTo>
                    <a:cubicBezTo>
                      <a:pt x="1738" y="367"/>
                      <a:pt x="1353" y="1"/>
                      <a:pt x="88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121057" y="4276181"/>
                <a:ext cx="51200" cy="11646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542" extrusionOk="0">
                    <a:moveTo>
                      <a:pt x="902" y="0"/>
                    </a:moveTo>
                    <a:cubicBezTo>
                      <a:pt x="404" y="0"/>
                      <a:pt x="0" y="414"/>
                      <a:pt x="19" y="911"/>
                    </a:cubicBezTo>
                    <a:lnTo>
                      <a:pt x="19" y="2668"/>
                    </a:lnTo>
                    <a:cubicBezTo>
                      <a:pt x="19" y="3147"/>
                      <a:pt x="413" y="3541"/>
                      <a:pt x="902" y="3541"/>
                    </a:cubicBezTo>
                    <a:cubicBezTo>
                      <a:pt x="1381" y="3541"/>
                      <a:pt x="1775" y="3147"/>
                      <a:pt x="1775" y="2668"/>
                    </a:cubicBezTo>
                    <a:lnTo>
                      <a:pt x="1775" y="911"/>
                    </a:lnTo>
                    <a:cubicBezTo>
                      <a:pt x="1794" y="414"/>
                      <a:pt x="1390" y="0"/>
                      <a:pt x="902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232091" y="4276181"/>
                <a:ext cx="50944" cy="11646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0"/>
                    </a:moveTo>
                    <a:cubicBezTo>
                      <a:pt x="395" y="0"/>
                      <a:pt x="1" y="414"/>
                      <a:pt x="20" y="911"/>
                    </a:cubicBezTo>
                    <a:lnTo>
                      <a:pt x="20" y="2668"/>
                    </a:lnTo>
                    <a:cubicBezTo>
                      <a:pt x="10" y="3147"/>
                      <a:pt x="405" y="3541"/>
                      <a:pt x="893" y="3541"/>
                    </a:cubicBezTo>
                    <a:cubicBezTo>
                      <a:pt x="1372" y="3541"/>
                      <a:pt x="1766" y="3147"/>
                      <a:pt x="1766" y="2668"/>
                    </a:cubicBezTo>
                    <a:lnTo>
                      <a:pt x="1766" y="911"/>
                    </a:lnTo>
                    <a:cubicBezTo>
                      <a:pt x="1785" y="414"/>
                      <a:pt x="1391" y="0"/>
                      <a:pt x="89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121510" y="4444660"/>
                <a:ext cx="50145" cy="114295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3476" extrusionOk="0">
                    <a:moveTo>
                      <a:pt x="884" y="1"/>
                    </a:moveTo>
                    <a:cubicBezTo>
                      <a:pt x="405" y="1"/>
                      <a:pt x="2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95" y="3466"/>
                      <a:pt x="884" y="3476"/>
                    </a:cubicBezTo>
                    <a:cubicBezTo>
                      <a:pt x="1363" y="3476"/>
                      <a:pt x="1757" y="3081"/>
                      <a:pt x="1757" y="2593"/>
                    </a:cubicBezTo>
                    <a:lnTo>
                      <a:pt x="1757" y="846"/>
                    </a:lnTo>
                    <a:cubicBezTo>
                      <a:pt x="1738" y="376"/>
                      <a:pt x="1353" y="1"/>
                      <a:pt x="88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232574" y="4444660"/>
                <a:ext cx="49860" cy="114295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476" extrusionOk="0">
                    <a:moveTo>
                      <a:pt x="874" y="1"/>
                    </a:moveTo>
                    <a:cubicBezTo>
                      <a:pt x="404" y="1"/>
                      <a:pt x="10" y="376"/>
                      <a:pt x="1" y="846"/>
                    </a:cubicBezTo>
                    <a:lnTo>
                      <a:pt x="1" y="2593"/>
                    </a:lnTo>
                    <a:cubicBezTo>
                      <a:pt x="1" y="3081"/>
                      <a:pt x="386" y="3476"/>
                      <a:pt x="874" y="3476"/>
                    </a:cubicBezTo>
                    <a:cubicBezTo>
                      <a:pt x="1353" y="3466"/>
                      <a:pt x="1747" y="3081"/>
                      <a:pt x="1747" y="2593"/>
                    </a:cubicBezTo>
                    <a:lnTo>
                      <a:pt x="1747" y="846"/>
                    </a:lnTo>
                    <a:cubicBezTo>
                      <a:pt x="1729" y="376"/>
                      <a:pt x="1344" y="1"/>
                      <a:pt x="8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121510" y="4611001"/>
                <a:ext cx="50145" cy="114262"/>
              </a:xfrm>
              <a:custGeom>
                <a:avLst/>
                <a:gdLst/>
                <a:ahLst/>
                <a:cxnLst/>
                <a:rect l="l" t="t" r="r" b="b"/>
                <a:pathLst>
                  <a:path w="1758" h="3475" extrusionOk="0">
                    <a:moveTo>
                      <a:pt x="884" y="0"/>
                    </a:moveTo>
                    <a:cubicBezTo>
                      <a:pt x="405" y="0"/>
                      <a:pt x="20" y="366"/>
                      <a:pt x="1" y="845"/>
                    </a:cubicBezTo>
                    <a:lnTo>
                      <a:pt x="1" y="2592"/>
                    </a:lnTo>
                    <a:cubicBezTo>
                      <a:pt x="1" y="3081"/>
                      <a:pt x="395" y="3475"/>
                      <a:pt x="884" y="3475"/>
                    </a:cubicBezTo>
                    <a:cubicBezTo>
                      <a:pt x="1363" y="3475"/>
                      <a:pt x="1757" y="3081"/>
                      <a:pt x="1757" y="2592"/>
                    </a:cubicBezTo>
                    <a:lnTo>
                      <a:pt x="1757" y="845"/>
                    </a:lnTo>
                    <a:cubicBezTo>
                      <a:pt x="1738" y="366"/>
                      <a:pt x="1353" y="0"/>
                      <a:pt x="88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232318" y="4611001"/>
                <a:ext cx="50117" cy="114262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3475" extrusionOk="0">
                    <a:moveTo>
                      <a:pt x="883" y="0"/>
                    </a:moveTo>
                    <a:cubicBezTo>
                      <a:pt x="413" y="0"/>
                      <a:pt x="19" y="366"/>
                      <a:pt x="10" y="845"/>
                    </a:cubicBezTo>
                    <a:lnTo>
                      <a:pt x="10" y="2592"/>
                    </a:lnTo>
                    <a:cubicBezTo>
                      <a:pt x="0" y="3081"/>
                      <a:pt x="395" y="3475"/>
                      <a:pt x="883" y="3475"/>
                    </a:cubicBezTo>
                    <a:cubicBezTo>
                      <a:pt x="1362" y="3475"/>
                      <a:pt x="1756" y="3081"/>
                      <a:pt x="1756" y="2592"/>
                    </a:cubicBezTo>
                    <a:lnTo>
                      <a:pt x="1756" y="845"/>
                    </a:lnTo>
                    <a:cubicBezTo>
                      <a:pt x="1738" y="366"/>
                      <a:pt x="1353" y="0"/>
                      <a:pt x="88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121057" y="4775138"/>
                <a:ext cx="51200" cy="11646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542" extrusionOk="0">
                    <a:moveTo>
                      <a:pt x="902" y="1"/>
                    </a:moveTo>
                    <a:cubicBezTo>
                      <a:pt x="404" y="1"/>
                      <a:pt x="0" y="414"/>
                      <a:pt x="19" y="912"/>
                    </a:cubicBezTo>
                    <a:lnTo>
                      <a:pt x="19" y="2659"/>
                    </a:lnTo>
                    <a:cubicBezTo>
                      <a:pt x="19" y="3147"/>
                      <a:pt x="413" y="3541"/>
                      <a:pt x="902" y="3541"/>
                    </a:cubicBezTo>
                    <a:cubicBezTo>
                      <a:pt x="1381" y="3541"/>
                      <a:pt x="1775" y="3147"/>
                      <a:pt x="1775" y="2659"/>
                    </a:cubicBezTo>
                    <a:lnTo>
                      <a:pt x="1775" y="912"/>
                    </a:lnTo>
                    <a:cubicBezTo>
                      <a:pt x="1794" y="414"/>
                      <a:pt x="1390" y="1"/>
                      <a:pt x="90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232091" y="4775138"/>
                <a:ext cx="50944" cy="116465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542" extrusionOk="0">
                    <a:moveTo>
                      <a:pt x="893" y="1"/>
                    </a:moveTo>
                    <a:cubicBezTo>
                      <a:pt x="395" y="1"/>
                      <a:pt x="1" y="414"/>
                      <a:pt x="20" y="912"/>
                    </a:cubicBezTo>
                    <a:lnTo>
                      <a:pt x="20" y="2659"/>
                    </a:lnTo>
                    <a:cubicBezTo>
                      <a:pt x="10" y="3147"/>
                      <a:pt x="405" y="3541"/>
                      <a:pt x="893" y="3541"/>
                    </a:cubicBezTo>
                    <a:cubicBezTo>
                      <a:pt x="1372" y="3541"/>
                      <a:pt x="1766" y="3147"/>
                      <a:pt x="1766" y="2659"/>
                    </a:cubicBezTo>
                    <a:lnTo>
                      <a:pt x="1766" y="912"/>
                    </a:lnTo>
                    <a:cubicBezTo>
                      <a:pt x="1785" y="414"/>
                      <a:pt x="1391" y="1"/>
                      <a:pt x="89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991807" y="3963407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3" y="3683"/>
                      <a:pt x="1843" y="3683"/>
                    </a:cubicBezTo>
                    <a:cubicBezTo>
                      <a:pt x="2863" y="3683"/>
                      <a:pt x="3684" y="2862"/>
                      <a:pt x="3684" y="1842"/>
                    </a:cubicBezTo>
                    <a:lnTo>
                      <a:pt x="3684" y="1841"/>
                    </a:ln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099248" y="3963407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2"/>
                    </a:lnTo>
                    <a:cubicBezTo>
                      <a:pt x="0" y="2862"/>
                      <a:pt x="821" y="3683"/>
                      <a:pt x="1841" y="3683"/>
                    </a:cubicBezTo>
                    <a:lnTo>
                      <a:pt x="1842" y="3683"/>
                    </a:lnTo>
                    <a:cubicBezTo>
                      <a:pt x="2862" y="3683"/>
                      <a:pt x="3683" y="2862"/>
                      <a:pt x="3683" y="1842"/>
                    </a:cubicBezTo>
                    <a:lnTo>
                      <a:pt x="3683" y="1841"/>
                    </a:lnTo>
                    <a:cubicBezTo>
                      <a:pt x="3683" y="821"/>
                      <a:pt x="2862" y="0"/>
                      <a:pt x="1842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884412" y="4061678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1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1" y="3684"/>
                      <a:pt x="1841" y="3684"/>
                    </a:cubicBezTo>
                    <a:lnTo>
                      <a:pt x="1843" y="3684"/>
                    </a:lnTo>
                    <a:cubicBezTo>
                      <a:pt x="2863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991807" y="4061678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3" y="1"/>
                    </a:moveTo>
                    <a:cubicBezTo>
                      <a:pt x="823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4"/>
                      <a:pt x="1843" y="3684"/>
                    </a:cubicBezTo>
                    <a:cubicBezTo>
                      <a:pt x="2863" y="3684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4099248" y="4061678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4"/>
                      <a:pt x="1841" y="3684"/>
                    </a:cubicBezTo>
                    <a:lnTo>
                      <a:pt x="1842" y="3684"/>
                    </a:lnTo>
                    <a:cubicBezTo>
                      <a:pt x="2862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2" y="1"/>
                      <a:pt x="184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884412" y="4159930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0"/>
                    </a:moveTo>
                    <a:cubicBezTo>
                      <a:pt x="821" y="0"/>
                      <a:pt x="1" y="823"/>
                      <a:pt x="1" y="1843"/>
                    </a:cubicBezTo>
                    <a:cubicBezTo>
                      <a:pt x="1" y="2863"/>
                      <a:pt x="821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3" y="2863"/>
                      <a:pt x="3683" y="1843"/>
                    </a:cubicBezTo>
                    <a:cubicBezTo>
                      <a:pt x="3683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3991807" y="4159930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0"/>
                    </a:moveTo>
                    <a:cubicBezTo>
                      <a:pt x="823" y="0"/>
                      <a:pt x="1" y="823"/>
                      <a:pt x="1" y="1843"/>
                    </a:cubicBezTo>
                    <a:cubicBezTo>
                      <a:pt x="1" y="2863"/>
                      <a:pt x="823" y="3685"/>
                      <a:pt x="1843" y="3685"/>
                    </a:cubicBezTo>
                    <a:cubicBezTo>
                      <a:pt x="2863" y="3685"/>
                      <a:pt x="3684" y="2863"/>
                      <a:pt x="3684" y="1843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4099248" y="4159930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3"/>
                    </a:cubicBezTo>
                    <a:cubicBezTo>
                      <a:pt x="0" y="2863"/>
                      <a:pt x="821" y="3685"/>
                      <a:pt x="1841" y="3685"/>
                    </a:cubicBezTo>
                    <a:lnTo>
                      <a:pt x="1842" y="3685"/>
                    </a:lnTo>
                    <a:cubicBezTo>
                      <a:pt x="2862" y="3685"/>
                      <a:pt x="3683" y="2863"/>
                      <a:pt x="3683" y="1843"/>
                    </a:cubicBezTo>
                    <a:cubicBezTo>
                      <a:pt x="3683" y="823"/>
                      <a:pt x="2862" y="0"/>
                      <a:pt x="1842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3884412" y="4258203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1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1" y="3684"/>
                      <a:pt x="1841" y="3684"/>
                    </a:cubicBezTo>
                    <a:lnTo>
                      <a:pt x="1843" y="3684"/>
                    </a:lnTo>
                    <a:cubicBezTo>
                      <a:pt x="2863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3991807" y="4258203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3" y="1"/>
                    </a:moveTo>
                    <a:cubicBezTo>
                      <a:pt x="823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4"/>
                      <a:pt x="1843" y="3684"/>
                    </a:cubicBezTo>
                    <a:cubicBezTo>
                      <a:pt x="2863" y="3684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4099248" y="4258203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2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4"/>
                      <a:pt x="1841" y="3684"/>
                    </a:cubicBezTo>
                    <a:lnTo>
                      <a:pt x="1842" y="3684"/>
                    </a:lnTo>
                    <a:cubicBezTo>
                      <a:pt x="2862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2"/>
                      <a:pt x="2862" y="1"/>
                      <a:pt x="184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3884412" y="4356455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1"/>
                    </a:moveTo>
                    <a:cubicBezTo>
                      <a:pt x="821" y="1"/>
                      <a:pt x="1" y="823"/>
                      <a:pt x="1" y="1843"/>
                    </a:cubicBezTo>
                    <a:cubicBezTo>
                      <a:pt x="1" y="2865"/>
                      <a:pt x="821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3" y="2865"/>
                      <a:pt x="3683" y="1843"/>
                    </a:cubicBezTo>
                    <a:cubicBezTo>
                      <a:pt x="3683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0"/>
              <p:cNvSpPr/>
              <p:nvPr/>
            </p:nvSpPr>
            <p:spPr>
              <a:xfrm>
                <a:off x="3991807" y="4356455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3" y="1"/>
                      <a:pt x="1" y="823"/>
                      <a:pt x="1" y="1843"/>
                    </a:cubicBezTo>
                    <a:cubicBezTo>
                      <a:pt x="1" y="2865"/>
                      <a:pt x="823" y="3685"/>
                      <a:pt x="1843" y="3685"/>
                    </a:cubicBezTo>
                    <a:cubicBezTo>
                      <a:pt x="2863" y="3685"/>
                      <a:pt x="3684" y="2865"/>
                      <a:pt x="3684" y="1843"/>
                    </a:cubicBezTo>
                    <a:cubicBezTo>
                      <a:pt x="3684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0"/>
              <p:cNvSpPr/>
              <p:nvPr/>
            </p:nvSpPr>
            <p:spPr>
              <a:xfrm>
                <a:off x="4099248" y="4356455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1"/>
                    </a:moveTo>
                    <a:cubicBezTo>
                      <a:pt x="821" y="1"/>
                      <a:pt x="0" y="823"/>
                      <a:pt x="0" y="1843"/>
                    </a:cubicBezTo>
                    <a:cubicBezTo>
                      <a:pt x="0" y="2865"/>
                      <a:pt x="821" y="3685"/>
                      <a:pt x="1841" y="3685"/>
                    </a:cubicBezTo>
                    <a:lnTo>
                      <a:pt x="1842" y="3685"/>
                    </a:lnTo>
                    <a:cubicBezTo>
                      <a:pt x="2862" y="3685"/>
                      <a:pt x="3683" y="2865"/>
                      <a:pt x="3683" y="1843"/>
                    </a:cubicBezTo>
                    <a:cubicBezTo>
                      <a:pt x="3683" y="823"/>
                      <a:pt x="2862" y="1"/>
                      <a:pt x="184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3884412" y="4454742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1" y="0"/>
                    </a:moveTo>
                    <a:cubicBezTo>
                      <a:pt x="821" y="0"/>
                      <a:pt x="1" y="821"/>
                      <a:pt x="1" y="1843"/>
                    </a:cubicBezTo>
                    <a:cubicBezTo>
                      <a:pt x="1" y="2862"/>
                      <a:pt x="821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3" y="2862"/>
                      <a:pt x="3683" y="1843"/>
                    </a:cubicBez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0"/>
              <p:cNvSpPr/>
              <p:nvPr/>
            </p:nvSpPr>
            <p:spPr>
              <a:xfrm>
                <a:off x="3991807" y="4454742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3"/>
                    </a:cubicBezTo>
                    <a:cubicBezTo>
                      <a:pt x="1" y="2862"/>
                      <a:pt x="823" y="3685"/>
                      <a:pt x="1843" y="3685"/>
                    </a:cubicBezTo>
                    <a:cubicBezTo>
                      <a:pt x="2863" y="3685"/>
                      <a:pt x="3684" y="2862"/>
                      <a:pt x="3684" y="1843"/>
                    </a:cubicBez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0"/>
              <p:cNvSpPr/>
              <p:nvPr/>
            </p:nvSpPr>
            <p:spPr>
              <a:xfrm>
                <a:off x="4099248" y="4454742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3"/>
                    </a:cubicBezTo>
                    <a:cubicBezTo>
                      <a:pt x="0" y="2862"/>
                      <a:pt x="821" y="3685"/>
                      <a:pt x="1841" y="3685"/>
                    </a:cubicBezTo>
                    <a:lnTo>
                      <a:pt x="1842" y="3685"/>
                    </a:lnTo>
                    <a:cubicBezTo>
                      <a:pt x="2862" y="3685"/>
                      <a:pt x="3683" y="2862"/>
                      <a:pt x="3683" y="1843"/>
                    </a:cubicBezTo>
                    <a:cubicBezTo>
                      <a:pt x="3683" y="821"/>
                      <a:pt x="2862" y="0"/>
                      <a:pt x="1842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3884412" y="4553014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1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1" y="3684"/>
                      <a:pt x="1841" y="3684"/>
                    </a:cubicBezTo>
                    <a:lnTo>
                      <a:pt x="1843" y="3684"/>
                    </a:lnTo>
                    <a:cubicBezTo>
                      <a:pt x="2863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0"/>
              <p:cNvSpPr/>
              <p:nvPr/>
            </p:nvSpPr>
            <p:spPr>
              <a:xfrm>
                <a:off x="3991807" y="4553014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3" y="1"/>
                    </a:moveTo>
                    <a:cubicBezTo>
                      <a:pt x="823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4"/>
                      <a:pt x="1843" y="3684"/>
                    </a:cubicBezTo>
                    <a:cubicBezTo>
                      <a:pt x="2863" y="3684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0"/>
              <p:cNvSpPr/>
              <p:nvPr/>
            </p:nvSpPr>
            <p:spPr>
              <a:xfrm>
                <a:off x="4099248" y="4553014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4"/>
                      <a:pt x="1841" y="3684"/>
                    </a:cubicBezTo>
                    <a:lnTo>
                      <a:pt x="1842" y="3684"/>
                    </a:lnTo>
                    <a:cubicBezTo>
                      <a:pt x="2862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2" y="1"/>
                      <a:pt x="184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0"/>
              <p:cNvSpPr/>
              <p:nvPr/>
            </p:nvSpPr>
            <p:spPr>
              <a:xfrm>
                <a:off x="3884412" y="4651266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0"/>
                    </a:moveTo>
                    <a:cubicBezTo>
                      <a:pt x="821" y="0"/>
                      <a:pt x="1" y="823"/>
                      <a:pt x="1" y="1843"/>
                    </a:cubicBezTo>
                    <a:cubicBezTo>
                      <a:pt x="1" y="2864"/>
                      <a:pt x="821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3" y="2864"/>
                      <a:pt x="3683" y="1843"/>
                    </a:cubicBezTo>
                    <a:cubicBezTo>
                      <a:pt x="3683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0"/>
              <p:cNvSpPr/>
              <p:nvPr/>
            </p:nvSpPr>
            <p:spPr>
              <a:xfrm>
                <a:off x="3991807" y="4651266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0"/>
                    </a:moveTo>
                    <a:cubicBezTo>
                      <a:pt x="823" y="0"/>
                      <a:pt x="1" y="823"/>
                      <a:pt x="1" y="1843"/>
                    </a:cubicBezTo>
                    <a:cubicBezTo>
                      <a:pt x="1" y="2864"/>
                      <a:pt x="823" y="3685"/>
                      <a:pt x="1843" y="3685"/>
                    </a:cubicBezTo>
                    <a:cubicBezTo>
                      <a:pt x="2863" y="3685"/>
                      <a:pt x="3684" y="2864"/>
                      <a:pt x="3684" y="1843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0"/>
              <p:cNvSpPr/>
              <p:nvPr/>
            </p:nvSpPr>
            <p:spPr>
              <a:xfrm>
                <a:off x="4099248" y="4651266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3"/>
                    </a:cubicBezTo>
                    <a:cubicBezTo>
                      <a:pt x="0" y="2864"/>
                      <a:pt x="821" y="3685"/>
                      <a:pt x="1841" y="3685"/>
                    </a:cubicBezTo>
                    <a:lnTo>
                      <a:pt x="1842" y="3685"/>
                    </a:lnTo>
                    <a:cubicBezTo>
                      <a:pt x="2862" y="3685"/>
                      <a:pt x="3683" y="2864"/>
                      <a:pt x="3683" y="1843"/>
                    </a:cubicBezTo>
                    <a:cubicBezTo>
                      <a:pt x="3683" y="823"/>
                      <a:pt x="2862" y="0"/>
                      <a:pt x="18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0"/>
              <p:cNvSpPr/>
              <p:nvPr/>
            </p:nvSpPr>
            <p:spPr>
              <a:xfrm>
                <a:off x="3884412" y="4749537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1"/>
                    </a:moveTo>
                    <a:cubicBezTo>
                      <a:pt x="821" y="1"/>
                      <a:pt x="1" y="822"/>
                      <a:pt x="1" y="1843"/>
                    </a:cubicBezTo>
                    <a:cubicBezTo>
                      <a:pt x="1" y="2863"/>
                      <a:pt x="821" y="3686"/>
                      <a:pt x="1841" y="3686"/>
                    </a:cubicBezTo>
                    <a:lnTo>
                      <a:pt x="1843" y="3686"/>
                    </a:lnTo>
                    <a:cubicBezTo>
                      <a:pt x="2863" y="3686"/>
                      <a:pt x="3683" y="2863"/>
                      <a:pt x="3683" y="1843"/>
                    </a:cubicBezTo>
                    <a:cubicBezTo>
                      <a:pt x="3683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0"/>
              <p:cNvSpPr/>
              <p:nvPr/>
            </p:nvSpPr>
            <p:spPr>
              <a:xfrm>
                <a:off x="3991807" y="4749537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3" y="1"/>
                      <a:pt x="1" y="822"/>
                      <a:pt x="1" y="1843"/>
                    </a:cubicBezTo>
                    <a:cubicBezTo>
                      <a:pt x="1" y="2863"/>
                      <a:pt x="823" y="3686"/>
                      <a:pt x="1843" y="3686"/>
                    </a:cubicBezTo>
                    <a:cubicBezTo>
                      <a:pt x="2863" y="3686"/>
                      <a:pt x="3684" y="2863"/>
                      <a:pt x="3684" y="1843"/>
                    </a:cubicBezTo>
                    <a:cubicBezTo>
                      <a:pt x="3684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0"/>
              <p:cNvSpPr/>
              <p:nvPr/>
            </p:nvSpPr>
            <p:spPr>
              <a:xfrm>
                <a:off x="4099248" y="4749537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1"/>
                    </a:moveTo>
                    <a:cubicBezTo>
                      <a:pt x="821" y="1"/>
                      <a:pt x="0" y="822"/>
                      <a:pt x="0" y="1843"/>
                    </a:cubicBezTo>
                    <a:cubicBezTo>
                      <a:pt x="0" y="2863"/>
                      <a:pt x="821" y="3686"/>
                      <a:pt x="1841" y="3686"/>
                    </a:cubicBezTo>
                    <a:lnTo>
                      <a:pt x="1842" y="3686"/>
                    </a:lnTo>
                    <a:cubicBezTo>
                      <a:pt x="2862" y="3686"/>
                      <a:pt x="3683" y="2863"/>
                      <a:pt x="3683" y="1843"/>
                    </a:cubicBezTo>
                    <a:cubicBezTo>
                      <a:pt x="3683" y="822"/>
                      <a:pt x="2862" y="1"/>
                      <a:pt x="1842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0"/>
              <p:cNvSpPr/>
              <p:nvPr/>
            </p:nvSpPr>
            <p:spPr>
              <a:xfrm>
                <a:off x="3884412" y="4847825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0"/>
                    </a:moveTo>
                    <a:cubicBezTo>
                      <a:pt x="821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1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0"/>
              <p:cNvSpPr/>
              <p:nvPr/>
            </p:nvSpPr>
            <p:spPr>
              <a:xfrm>
                <a:off x="3991807" y="4847825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3"/>
                      <a:pt x="1843" y="3683"/>
                    </a:cubicBezTo>
                    <a:cubicBezTo>
                      <a:pt x="2863" y="3683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0"/>
              <p:cNvSpPr/>
              <p:nvPr/>
            </p:nvSpPr>
            <p:spPr>
              <a:xfrm>
                <a:off x="4099248" y="4847825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3"/>
                      <a:pt x="1841" y="3683"/>
                    </a:cubicBezTo>
                    <a:lnTo>
                      <a:pt x="1842" y="3683"/>
                    </a:lnTo>
                    <a:cubicBezTo>
                      <a:pt x="2862" y="3683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2" y="0"/>
                      <a:pt x="1842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0"/>
              <p:cNvSpPr/>
              <p:nvPr/>
            </p:nvSpPr>
            <p:spPr>
              <a:xfrm>
                <a:off x="3884412" y="4645633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" y="0"/>
                    </a:moveTo>
                    <a:lnTo>
                      <a:pt x="1" y="3685"/>
                    </a:lnTo>
                    <a:lnTo>
                      <a:pt x="3683" y="3685"/>
                    </a:lnTo>
                    <a:lnTo>
                      <a:pt x="3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0"/>
              <p:cNvSpPr/>
              <p:nvPr/>
            </p:nvSpPr>
            <p:spPr>
              <a:xfrm>
                <a:off x="3991807" y="4645633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" y="0"/>
                    </a:moveTo>
                    <a:lnTo>
                      <a:pt x="1" y="3685"/>
                    </a:lnTo>
                    <a:lnTo>
                      <a:pt x="3684" y="3685"/>
                    </a:lnTo>
                    <a:lnTo>
                      <a:pt x="368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0"/>
              <p:cNvSpPr/>
              <p:nvPr/>
            </p:nvSpPr>
            <p:spPr>
              <a:xfrm>
                <a:off x="4099248" y="4645633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0" y="0"/>
                    </a:moveTo>
                    <a:lnTo>
                      <a:pt x="0" y="3685"/>
                    </a:lnTo>
                    <a:lnTo>
                      <a:pt x="3683" y="3685"/>
                    </a:lnTo>
                    <a:lnTo>
                      <a:pt x="3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0"/>
              <p:cNvSpPr/>
              <p:nvPr/>
            </p:nvSpPr>
            <p:spPr>
              <a:xfrm>
                <a:off x="3905461" y="3857114"/>
                <a:ext cx="247722" cy="61414"/>
              </a:xfrm>
              <a:custGeom>
                <a:avLst/>
                <a:gdLst/>
                <a:ahLst/>
                <a:cxnLst/>
                <a:rect l="l" t="t" r="r" b="b"/>
                <a:pathLst>
                  <a:path w="16916" h="3638" extrusionOk="0">
                    <a:moveTo>
                      <a:pt x="3638" y="1"/>
                    </a:moveTo>
                    <a:cubicBezTo>
                      <a:pt x="1628" y="1"/>
                      <a:pt x="1" y="1628"/>
                      <a:pt x="1" y="3638"/>
                    </a:cubicBezTo>
                    <a:lnTo>
                      <a:pt x="16916" y="3638"/>
                    </a:lnTo>
                    <a:cubicBezTo>
                      <a:pt x="16916" y="1628"/>
                      <a:pt x="15288" y="1"/>
                      <a:pt x="13279" y="1"/>
                    </a:cubicBezTo>
                    <a:close/>
                  </a:path>
                </a:pathLst>
              </a:custGeom>
              <a:solidFill>
                <a:srgbClr val="66AA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0"/>
              <p:cNvSpPr/>
              <p:nvPr/>
            </p:nvSpPr>
            <p:spPr>
              <a:xfrm>
                <a:off x="4638808" y="3754948"/>
                <a:ext cx="317018" cy="1209113"/>
              </a:xfrm>
              <a:custGeom>
                <a:avLst/>
                <a:gdLst/>
                <a:ahLst/>
                <a:cxnLst/>
                <a:rect l="l" t="t" r="r" b="b"/>
                <a:pathLst>
                  <a:path w="21648" h="71625" extrusionOk="0">
                    <a:moveTo>
                      <a:pt x="2448" y="0"/>
                    </a:moveTo>
                    <a:cubicBezTo>
                      <a:pt x="1096" y="0"/>
                      <a:pt x="0" y="1097"/>
                      <a:pt x="0" y="2450"/>
                    </a:cubicBezTo>
                    <a:lnTo>
                      <a:pt x="0" y="71624"/>
                    </a:lnTo>
                    <a:lnTo>
                      <a:pt x="21648" y="71624"/>
                    </a:lnTo>
                    <a:lnTo>
                      <a:pt x="21648" y="2450"/>
                    </a:lnTo>
                    <a:cubicBezTo>
                      <a:pt x="21648" y="1097"/>
                      <a:pt x="20551" y="0"/>
                      <a:pt x="19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0"/>
              <p:cNvSpPr/>
              <p:nvPr/>
            </p:nvSpPr>
            <p:spPr>
              <a:xfrm>
                <a:off x="4648626" y="3846108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0"/>
                    </a:moveTo>
                    <a:cubicBezTo>
                      <a:pt x="821" y="0"/>
                      <a:pt x="0" y="821"/>
                      <a:pt x="0" y="1843"/>
                    </a:cubicBezTo>
                    <a:lnTo>
                      <a:pt x="0" y="1845"/>
                    </a:lnTo>
                    <a:cubicBezTo>
                      <a:pt x="0" y="2864"/>
                      <a:pt x="821" y="3685"/>
                      <a:pt x="1843" y="3685"/>
                    </a:cubicBezTo>
                    <a:cubicBezTo>
                      <a:pt x="2863" y="3685"/>
                      <a:pt x="3683" y="2864"/>
                      <a:pt x="3683" y="1845"/>
                    </a:cubicBezTo>
                    <a:lnTo>
                      <a:pt x="3683" y="1843"/>
                    </a:ln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0"/>
              <p:cNvSpPr/>
              <p:nvPr/>
            </p:nvSpPr>
            <p:spPr>
              <a:xfrm>
                <a:off x="4756025" y="3846108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3"/>
                    </a:cubicBezTo>
                    <a:lnTo>
                      <a:pt x="1" y="1845"/>
                    </a:lnTo>
                    <a:cubicBezTo>
                      <a:pt x="1" y="2864"/>
                      <a:pt x="823" y="3685"/>
                      <a:pt x="1843" y="3685"/>
                    </a:cubicBezTo>
                    <a:cubicBezTo>
                      <a:pt x="2865" y="3685"/>
                      <a:pt x="3685" y="2864"/>
                      <a:pt x="3685" y="1845"/>
                    </a:cubicBezTo>
                    <a:lnTo>
                      <a:pt x="3685" y="1843"/>
                    </a:lnTo>
                    <a:cubicBezTo>
                      <a:pt x="3685" y="821"/>
                      <a:pt x="2865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0"/>
              <p:cNvSpPr/>
              <p:nvPr/>
            </p:nvSpPr>
            <p:spPr>
              <a:xfrm>
                <a:off x="4863452" y="3846108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3"/>
                    </a:cubicBezTo>
                    <a:lnTo>
                      <a:pt x="1" y="1845"/>
                    </a:lnTo>
                    <a:cubicBezTo>
                      <a:pt x="1" y="2864"/>
                      <a:pt x="822" y="3685"/>
                      <a:pt x="1843" y="3685"/>
                    </a:cubicBezTo>
                    <a:cubicBezTo>
                      <a:pt x="2863" y="3685"/>
                      <a:pt x="3686" y="2864"/>
                      <a:pt x="3686" y="1845"/>
                    </a:cubicBezTo>
                    <a:lnTo>
                      <a:pt x="3686" y="1843"/>
                    </a:lnTo>
                    <a:cubicBezTo>
                      <a:pt x="3686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0"/>
              <p:cNvSpPr/>
              <p:nvPr/>
            </p:nvSpPr>
            <p:spPr>
              <a:xfrm>
                <a:off x="4648626" y="3938923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5"/>
                      <a:pt x="1843" y="3685"/>
                    </a:cubicBezTo>
                    <a:cubicBezTo>
                      <a:pt x="2863" y="3685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4756025" y="3938923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5"/>
                      <a:pt x="1843" y="3685"/>
                    </a:cubicBezTo>
                    <a:cubicBezTo>
                      <a:pt x="2865" y="3685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1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4863452" y="3938923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5"/>
                      <a:pt x="1843" y="3685"/>
                    </a:cubicBezTo>
                    <a:cubicBezTo>
                      <a:pt x="2863" y="3685"/>
                      <a:pt x="3686" y="2863"/>
                      <a:pt x="3686" y="1843"/>
                    </a:cubicBezTo>
                    <a:lnTo>
                      <a:pt x="3686" y="1841"/>
                    </a:lnTo>
                    <a:cubicBezTo>
                      <a:pt x="3686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4648626" y="4031706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3"/>
                      <a:pt x="0" y="1843"/>
                    </a:cubicBezTo>
                    <a:lnTo>
                      <a:pt x="0" y="1845"/>
                    </a:lnTo>
                    <a:cubicBezTo>
                      <a:pt x="0" y="2865"/>
                      <a:pt x="821" y="3685"/>
                      <a:pt x="1843" y="3685"/>
                    </a:cubicBezTo>
                    <a:cubicBezTo>
                      <a:pt x="2863" y="3685"/>
                      <a:pt x="3683" y="2865"/>
                      <a:pt x="3683" y="1845"/>
                    </a:cubicBezTo>
                    <a:lnTo>
                      <a:pt x="3683" y="1843"/>
                    </a:lnTo>
                    <a:cubicBezTo>
                      <a:pt x="3683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4756025" y="4031706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3"/>
                      <a:pt x="1" y="1843"/>
                    </a:cubicBezTo>
                    <a:lnTo>
                      <a:pt x="1" y="1845"/>
                    </a:lnTo>
                    <a:cubicBezTo>
                      <a:pt x="1" y="2865"/>
                      <a:pt x="823" y="3685"/>
                      <a:pt x="1843" y="3685"/>
                    </a:cubicBezTo>
                    <a:cubicBezTo>
                      <a:pt x="2865" y="3685"/>
                      <a:pt x="3685" y="2865"/>
                      <a:pt x="3685" y="1845"/>
                    </a:cubicBezTo>
                    <a:lnTo>
                      <a:pt x="3685" y="1843"/>
                    </a:lnTo>
                    <a:cubicBezTo>
                      <a:pt x="3685" y="823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4863452" y="4031706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3"/>
                      <a:pt x="1" y="1843"/>
                    </a:cubicBezTo>
                    <a:lnTo>
                      <a:pt x="1" y="1845"/>
                    </a:lnTo>
                    <a:cubicBezTo>
                      <a:pt x="1" y="2865"/>
                      <a:pt x="822" y="3685"/>
                      <a:pt x="1843" y="3685"/>
                    </a:cubicBezTo>
                    <a:cubicBezTo>
                      <a:pt x="2863" y="3685"/>
                      <a:pt x="3686" y="2865"/>
                      <a:pt x="3686" y="1845"/>
                    </a:cubicBezTo>
                    <a:lnTo>
                      <a:pt x="3686" y="1843"/>
                    </a:lnTo>
                    <a:cubicBezTo>
                      <a:pt x="3686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0"/>
              <p:cNvSpPr/>
              <p:nvPr/>
            </p:nvSpPr>
            <p:spPr>
              <a:xfrm>
                <a:off x="4648626" y="4124522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4"/>
                      <a:pt x="0" y="1843"/>
                    </a:cubicBezTo>
                    <a:lnTo>
                      <a:pt x="0" y="1845"/>
                    </a:lnTo>
                    <a:cubicBezTo>
                      <a:pt x="0" y="2865"/>
                      <a:pt x="821" y="3686"/>
                      <a:pt x="1843" y="3686"/>
                    </a:cubicBezTo>
                    <a:cubicBezTo>
                      <a:pt x="2863" y="3686"/>
                      <a:pt x="3683" y="2865"/>
                      <a:pt x="3683" y="1845"/>
                    </a:cubicBezTo>
                    <a:lnTo>
                      <a:pt x="3683" y="1843"/>
                    </a:lnTo>
                    <a:cubicBezTo>
                      <a:pt x="3683" y="824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0"/>
              <p:cNvSpPr/>
              <p:nvPr/>
            </p:nvSpPr>
            <p:spPr>
              <a:xfrm>
                <a:off x="4756025" y="4124522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4"/>
                      <a:pt x="1" y="1843"/>
                    </a:cubicBezTo>
                    <a:lnTo>
                      <a:pt x="1" y="1845"/>
                    </a:lnTo>
                    <a:cubicBezTo>
                      <a:pt x="1" y="2865"/>
                      <a:pt x="823" y="3686"/>
                      <a:pt x="1843" y="3686"/>
                    </a:cubicBezTo>
                    <a:cubicBezTo>
                      <a:pt x="2865" y="3686"/>
                      <a:pt x="3685" y="2865"/>
                      <a:pt x="3685" y="1845"/>
                    </a:cubicBezTo>
                    <a:lnTo>
                      <a:pt x="3685" y="1843"/>
                    </a:lnTo>
                    <a:cubicBezTo>
                      <a:pt x="3685" y="824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0"/>
              <p:cNvSpPr/>
              <p:nvPr/>
            </p:nvSpPr>
            <p:spPr>
              <a:xfrm>
                <a:off x="4863452" y="4124522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4"/>
                      <a:pt x="1" y="1843"/>
                    </a:cubicBezTo>
                    <a:lnTo>
                      <a:pt x="1" y="1845"/>
                    </a:lnTo>
                    <a:cubicBezTo>
                      <a:pt x="1" y="2865"/>
                      <a:pt x="822" y="3686"/>
                      <a:pt x="1843" y="3686"/>
                    </a:cubicBezTo>
                    <a:cubicBezTo>
                      <a:pt x="2863" y="3686"/>
                      <a:pt x="3686" y="2865"/>
                      <a:pt x="3686" y="1845"/>
                    </a:cubicBezTo>
                    <a:lnTo>
                      <a:pt x="3686" y="1843"/>
                    </a:lnTo>
                    <a:cubicBezTo>
                      <a:pt x="3686" y="824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0"/>
              <p:cNvSpPr/>
              <p:nvPr/>
            </p:nvSpPr>
            <p:spPr>
              <a:xfrm>
                <a:off x="4648626" y="4217354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3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2"/>
                    </a:lnTo>
                    <a:cubicBezTo>
                      <a:pt x="0" y="2864"/>
                      <a:pt x="821" y="3685"/>
                      <a:pt x="1843" y="3685"/>
                    </a:cubicBezTo>
                    <a:cubicBezTo>
                      <a:pt x="2863" y="3685"/>
                      <a:pt x="3683" y="2864"/>
                      <a:pt x="3683" y="1842"/>
                    </a:cubicBezTo>
                    <a:lnTo>
                      <a:pt x="3683" y="1841"/>
                    </a:ln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0"/>
              <p:cNvSpPr/>
              <p:nvPr/>
            </p:nvSpPr>
            <p:spPr>
              <a:xfrm>
                <a:off x="3965614" y="4033982"/>
                <a:ext cx="191468" cy="189303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5261" extrusionOk="0">
                    <a:moveTo>
                      <a:pt x="874" y="1"/>
                    </a:moveTo>
                    <a:cubicBezTo>
                      <a:pt x="395" y="1"/>
                      <a:pt x="0" y="395"/>
                      <a:pt x="0" y="883"/>
                    </a:cubicBezTo>
                    <a:lnTo>
                      <a:pt x="0" y="5260"/>
                    </a:lnTo>
                    <a:lnTo>
                      <a:pt x="6133" y="5260"/>
                    </a:lnTo>
                    <a:lnTo>
                      <a:pt x="6133" y="883"/>
                    </a:lnTo>
                    <a:cubicBezTo>
                      <a:pt x="6133" y="395"/>
                      <a:pt x="5739" y="1"/>
                      <a:pt x="52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0"/>
              <p:cNvSpPr/>
              <p:nvPr/>
            </p:nvSpPr>
            <p:spPr>
              <a:xfrm>
                <a:off x="3930788" y="4493774"/>
                <a:ext cx="134315" cy="6325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58" extrusionOk="0">
                    <a:moveTo>
                      <a:pt x="878" y="1"/>
                    </a:moveTo>
                    <a:cubicBezTo>
                      <a:pt x="395" y="1"/>
                      <a:pt x="1" y="388"/>
                      <a:pt x="1" y="875"/>
                    </a:cubicBezTo>
                    <a:cubicBezTo>
                      <a:pt x="1" y="1367"/>
                      <a:pt x="404" y="1758"/>
                      <a:pt x="894" y="1758"/>
                    </a:cubicBezTo>
                    <a:cubicBezTo>
                      <a:pt x="900" y="1758"/>
                      <a:pt x="906" y="1758"/>
                      <a:pt x="912" y="1758"/>
                    </a:cubicBezTo>
                    <a:lnTo>
                      <a:pt x="3457" y="1758"/>
                    </a:lnTo>
                    <a:cubicBezTo>
                      <a:pt x="3926" y="1739"/>
                      <a:pt x="4302" y="1344"/>
                      <a:pt x="4302" y="875"/>
                    </a:cubicBezTo>
                    <a:cubicBezTo>
                      <a:pt x="4302" y="405"/>
                      <a:pt x="3926" y="20"/>
                      <a:pt x="3457" y="1"/>
                    </a:cubicBezTo>
                    <a:lnTo>
                      <a:pt x="912" y="1"/>
                    </a:lnTo>
                    <a:cubicBezTo>
                      <a:pt x="900" y="1"/>
                      <a:pt x="889" y="1"/>
                      <a:pt x="87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0"/>
              <p:cNvSpPr/>
              <p:nvPr/>
            </p:nvSpPr>
            <p:spPr>
              <a:xfrm>
                <a:off x="3932069" y="4372593"/>
                <a:ext cx="134003" cy="63221"/>
              </a:xfrm>
              <a:custGeom>
                <a:avLst/>
                <a:gdLst/>
                <a:ahLst/>
                <a:cxnLst/>
                <a:rect l="l" t="t" r="r" b="b"/>
                <a:pathLst>
                  <a:path w="4293" h="1757" extrusionOk="0">
                    <a:moveTo>
                      <a:pt x="874" y="0"/>
                    </a:moveTo>
                    <a:cubicBezTo>
                      <a:pt x="395" y="0"/>
                      <a:pt x="0" y="395"/>
                      <a:pt x="0" y="874"/>
                    </a:cubicBezTo>
                    <a:cubicBezTo>
                      <a:pt x="0" y="1362"/>
                      <a:pt x="395" y="1747"/>
                      <a:pt x="874" y="1756"/>
                    </a:cubicBezTo>
                    <a:lnTo>
                      <a:pt x="3419" y="1756"/>
                    </a:lnTo>
                    <a:cubicBezTo>
                      <a:pt x="3898" y="1747"/>
                      <a:pt x="4292" y="1362"/>
                      <a:pt x="4292" y="874"/>
                    </a:cubicBezTo>
                    <a:cubicBezTo>
                      <a:pt x="4292" y="395"/>
                      <a:pt x="3898" y="0"/>
                      <a:pt x="3419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0"/>
              <p:cNvSpPr/>
              <p:nvPr/>
            </p:nvSpPr>
            <p:spPr>
              <a:xfrm>
                <a:off x="3930788" y="4251354"/>
                <a:ext cx="134315" cy="62933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49" extrusionOk="0">
                    <a:moveTo>
                      <a:pt x="878" y="0"/>
                    </a:moveTo>
                    <a:cubicBezTo>
                      <a:pt x="395" y="0"/>
                      <a:pt x="1" y="388"/>
                      <a:pt x="1" y="874"/>
                    </a:cubicBezTo>
                    <a:cubicBezTo>
                      <a:pt x="1" y="1361"/>
                      <a:pt x="395" y="1748"/>
                      <a:pt x="878" y="1748"/>
                    </a:cubicBezTo>
                    <a:cubicBezTo>
                      <a:pt x="889" y="1748"/>
                      <a:pt x="900" y="1748"/>
                      <a:pt x="912" y="1748"/>
                    </a:cubicBezTo>
                    <a:lnTo>
                      <a:pt x="3457" y="1748"/>
                    </a:lnTo>
                    <a:cubicBezTo>
                      <a:pt x="3926" y="1729"/>
                      <a:pt x="4302" y="1344"/>
                      <a:pt x="4302" y="874"/>
                    </a:cubicBezTo>
                    <a:cubicBezTo>
                      <a:pt x="4302" y="405"/>
                      <a:pt x="3926" y="10"/>
                      <a:pt x="3457" y="1"/>
                    </a:cubicBezTo>
                    <a:lnTo>
                      <a:pt x="912" y="1"/>
                    </a:lnTo>
                    <a:cubicBezTo>
                      <a:pt x="900" y="1"/>
                      <a:pt x="889" y="0"/>
                      <a:pt x="87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0"/>
              <p:cNvSpPr/>
              <p:nvPr/>
            </p:nvSpPr>
            <p:spPr>
              <a:xfrm>
                <a:off x="3930788" y="4614988"/>
                <a:ext cx="134315" cy="63293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59" extrusionOk="0">
                    <a:moveTo>
                      <a:pt x="878" y="1"/>
                    </a:moveTo>
                    <a:cubicBezTo>
                      <a:pt x="396" y="1"/>
                      <a:pt x="1" y="398"/>
                      <a:pt x="1" y="884"/>
                    </a:cubicBezTo>
                    <a:cubicBezTo>
                      <a:pt x="1" y="1371"/>
                      <a:pt x="395" y="1758"/>
                      <a:pt x="878" y="1758"/>
                    </a:cubicBezTo>
                    <a:cubicBezTo>
                      <a:pt x="889" y="1758"/>
                      <a:pt x="900" y="1758"/>
                      <a:pt x="912" y="1758"/>
                    </a:cubicBezTo>
                    <a:lnTo>
                      <a:pt x="3457" y="1758"/>
                    </a:lnTo>
                    <a:cubicBezTo>
                      <a:pt x="3926" y="1739"/>
                      <a:pt x="4302" y="1354"/>
                      <a:pt x="4302" y="884"/>
                    </a:cubicBezTo>
                    <a:cubicBezTo>
                      <a:pt x="4302" y="405"/>
                      <a:pt x="3926" y="20"/>
                      <a:pt x="3457" y="1"/>
                    </a:cubicBezTo>
                    <a:lnTo>
                      <a:pt x="912" y="1"/>
                    </a:lnTo>
                    <a:cubicBezTo>
                      <a:pt x="900" y="1"/>
                      <a:pt x="889" y="1"/>
                      <a:pt x="87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0"/>
              <p:cNvSpPr/>
              <p:nvPr/>
            </p:nvSpPr>
            <p:spPr>
              <a:xfrm>
                <a:off x="3930788" y="4736564"/>
                <a:ext cx="134315" cy="62933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49" extrusionOk="0">
                    <a:moveTo>
                      <a:pt x="878" y="0"/>
                    </a:moveTo>
                    <a:cubicBezTo>
                      <a:pt x="395" y="0"/>
                      <a:pt x="1" y="388"/>
                      <a:pt x="1" y="874"/>
                    </a:cubicBezTo>
                    <a:cubicBezTo>
                      <a:pt x="1" y="1361"/>
                      <a:pt x="395" y="1749"/>
                      <a:pt x="878" y="1749"/>
                    </a:cubicBezTo>
                    <a:cubicBezTo>
                      <a:pt x="889" y="1749"/>
                      <a:pt x="900" y="1748"/>
                      <a:pt x="912" y="1748"/>
                    </a:cubicBezTo>
                    <a:lnTo>
                      <a:pt x="3457" y="1748"/>
                    </a:lnTo>
                    <a:cubicBezTo>
                      <a:pt x="3926" y="1729"/>
                      <a:pt x="4302" y="1344"/>
                      <a:pt x="4302" y="874"/>
                    </a:cubicBezTo>
                    <a:cubicBezTo>
                      <a:pt x="4302" y="405"/>
                      <a:pt x="3926" y="10"/>
                      <a:pt x="3457" y="1"/>
                    </a:cubicBezTo>
                    <a:lnTo>
                      <a:pt x="912" y="1"/>
                    </a:lnTo>
                    <a:cubicBezTo>
                      <a:pt x="900" y="1"/>
                      <a:pt x="889" y="0"/>
                      <a:pt x="878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0"/>
              <p:cNvSpPr/>
              <p:nvPr/>
            </p:nvSpPr>
            <p:spPr>
              <a:xfrm>
                <a:off x="3930788" y="4857768"/>
                <a:ext cx="134315" cy="63257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758" extrusionOk="0">
                    <a:moveTo>
                      <a:pt x="878" y="1"/>
                    </a:moveTo>
                    <a:cubicBezTo>
                      <a:pt x="395" y="1"/>
                      <a:pt x="1" y="388"/>
                      <a:pt x="1" y="875"/>
                    </a:cubicBezTo>
                    <a:cubicBezTo>
                      <a:pt x="1" y="1367"/>
                      <a:pt x="404" y="1758"/>
                      <a:pt x="894" y="1758"/>
                    </a:cubicBezTo>
                    <a:cubicBezTo>
                      <a:pt x="900" y="1758"/>
                      <a:pt x="906" y="1758"/>
                      <a:pt x="912" y="1757"/>
                    </a:cubicBezTo>
                    <a:lnTo>
                      <a:pt x="3457" y="1757"/>
                    </a:lnTo>
                    <a:cubicBezTo>
                      <a:pt x="3926" y="1739"/>
                      <a:pt x="4302" y="1344"/>
                      <a:pt x="4302" y="875"/>
                    </a:cubicBezTo>
                    <a:cubicBezTo>
                      <a:pt x="4302" y="405"/>
                      <a:pt x="3926" y="20"/>
                      <a:pt x="3457" y="1"/>
                    </a:cubicBezTo>
                    <a:lnTo>
                      <a:pt x="912" y="1"/>
                    </a:lnTo>
                    <a:cubicBezTo>
                      <a:pt x="900" y="1"/>
                      <a:pt x="889" y="1"/>
                      <a:pt x="87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0"/>
              <p:cNvSpPr/>
              <p:nvPr/>
            </p:nvSpPr>
            <p:spPr>
              <a:xfrm>
                <a:off x="4123359" y="4251347"/>
                <a:ext cx="63927" cy="63113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54" extrusionOk="0">
                    <a:moveTo>
                      <a:pt x="1191" y="1"/>
                    </a:moveTo>
                    <a:cubicBezTo>
                      <a:pt x="1185" y="1"/>
                      <a:pt x="1180" y="1"/>
                      <a:pt x="1174" y="1"/>
                    </a:cubicBezTo>
                    <a:cubicBezTo>
                      <a:pt x="395" y="1"/>
                      <a:pt x="0" y="940"/>
                      <a:pt x="554" y="1494"/>
                    </a:cubicBezTo>
                    <a:cubicBezTo>
                      <a:pt x="733" y="1673"/>
                      <a:pt x="952" y="1753"/>
                      <a:pt x="1167" y="1753"/>
                    </a:cubicBezTo>
                    <a:cubicBezTo>
                      <a:pt x="1617" y="1753"/>
                      <a:pt x="2047" y="1402"/>
                      <a:pt x="2047" y="874"/>
                    </a:cubicBezTo>
                    <a:cubicBezTo>
                      <a:pt x="2047" y="392"/>
                      <a:pt x="1671" y="1"/>
                      <a:pt x="119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0"/>
              <p:cNvSpPr/>
              <p:nvPr/>
            </p:nvSpPr>
            <p:spPr>
              <a:xfrm>
                <a:off x="4123359" y="4372599"/>
                <a:ext cx="63927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53" extrusionOk="0">
                    <a:moveTo>
                      <a:pt x="1174" y="0"/>
                    </a:moveTo>
                    <a:cubicBezTo>
                      <a:pt x="395" y="0"/>
                      <a:pt x="0" y="939"/>
                      <a:pt x="554" y="1493"/>
                    </a:cubicBezTo>
                    <a:cubicBezTo>
                      <a:pt x="733" y="1672"/>
                      <a:pt x="952" y="1752"/>
                      <a:pt x="1167" y="1752"/>
                    </a:cubicBezTo>
                    <a:cubicBezTo>
                      <a:pt x="1617" y="1752"/>
                      <a:pt x="2047" y="1401"/>
                      <a:pt x="2047" y="874"/>
                    </a:cubicBezTo>
                    <a:cubicBezTo>
                      <a:pt x="2047" y="395"/>
                      <a:pt x="1662" y="0"/>
                      <a:pt x="11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0"/>
              <p:cNvSpPr/>
              <p:nvPr/>
            </p:nvSpPr>
            <p:spPr>
              <a:xfrm>
                <a:off x="4123359" y="4493808"/>
                <a:ext cx="63927" cy="6325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58" extrusionOk="0">
                    <a:moveTo>
                      <a:pt x="1174" y="0"/>
                    </a:moveTo>
                    <a:cubicBezTo>
                      <a:pt x="395" y="0"/>
                      <a:pt x="0" y="949"/>
                      <a:pt x="554" y="1503"/>
                    </a:cubicBezTo>
                    <a:cubicBezTo>
                      <a:pt x="733" y="1679"/>
                      <a:pt x="951" y="1758"/>
                      <a:pt x="1166" y="1758"/>
                    </a:cubicBezTo>
                    <a:cubicBezTo>
                      <a:pt x="1616" y="1758"/>
                      <a:pt x="2047" y="1408"/>
                      <a:pt x="2047" y="874"/>
                    </a:cubicBezTo>
                    <a:cubicBezTo>
                      <a:pt x="2047" y="395"/>
                      <a:pt x="1662" y="0"/>
                      <a:pt x="11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0"/>
              <p:cNvSpPr/>
              <p:nvPr/>
            </p:nvSpPr>
            <p:spPr>
              <a:xfrm>
                <a:off x="4123359" y="4615017"/>
                <a:ext cx="63927" cy="6343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63" extrusionOk="0">
                    <a:moveTo>
                      <a:pt x="1174" y="0"/>
                    </a:moveTo>
                    <a:cubicBezTo>
                      <a:pt x="395" y="0"/>
                      <a:pt x="0" y="949"/>
                      <a:pt x="554" y="1503"/>
                    </a:cubicBezTo>
                    <a:cubicBezTo>
                      <a:pt x="733" y="1682"/>
                      <a:pt x="952" y="1762"/>
                      <a:pt x="1167" y="1762"/>
                    </a:cubicBezTo>
                    <a:cubicBezTo>
                      <a:pt x="1617" y="1762"/>
                      <a:pt x="2047" y="1411"/>
                      <a:pt x="2047" y="883"/>
                    </a:cubicBezTo>
                    <a:cubicBezTo>
                      <a:pt x="2047" y="395"/>
                      <a:pt x="1662" y="0"/>
                      <a:pt x="11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0"/>
              <p:cNvSpPr/>
              <p:nvPr/>
            </p:nvSpPr>
            <p:spPr>
              <a:xfrm>
                <a:off x="4123359" y="4736557"/>
                <a:ext cx="63927" cy="63113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54" extrusionOk="0">
                    <a:moveTo>
                      <a:pt x="1174" y="1"/>
                    </a:moveTo>
                    <a:cubicBezTo>
                      <a:pt x="395" y="1"/>
                      <a:pt x="0" y="940"/>
                      <a:pt x="554" y="1494"/>
                    </a:cubicBezTo>
                    <a:cubicBezTo>
                      <a:pt x="733" y="1673"/>
                      <a:pt x="952" y="1753"/>
                      <a:pt x="1167" y="1753"/>
                    </a:cubicBezTo>
                    <a:cubicBezTo>
                      <a:pt x="1617" y="1753"/>
                      <a:pt x="2047" y="1402"/>
                      <a:pt x="2047" y="874"/>
                    </a:cubicBezTo>
                    <a:cubicBezTo>
                      <a:pt x="2047" y="386"/>
                      <a:pt x="1662" y="1"/>
                      <a:pt x="117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0"/>
              <p:cNvSpPr/>
              <p:nvPr/>
            </p:nvSpPr>
            <p:spPr>
              <a:xfrm>
                <a:off x="4123359" y="4857810"/>
                <a:ext cx="63927" cy="63077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753" extrusionOk="0">
                    <a:moveTo>
                      <a:pt x="1174" y="0"/>
                    </a:moveTo>
                    <a:cubicBezTo>
                      <a:pt x="395" y="0"/>
                      <a:pt x="0" y="939"/>
                      <a:pt x="554" y="1493"/>
                    </a:cubicBezTo>
                    <a:cubicBezTo>
                      <a:pt x="733" y="1672"/>
                      <a:pt x="952" y="1752"/>
                      <a:pt x="1167" y="1752"/>
                    </a:cubicBezTo>
                    <a:cubicBezTo>
                      <a:pt x="1617" y="1752"/>
                      <a:pt x="2047" y="1401"/>
                      <a:pt x="2047" y="874"/>
                    </a:cubicBezTo>
                    <a:cubicBezTo>
                      <a:pt x="2047" y="395"/>
                      <a:pt x="1662" y="0"/>
                      <a:pt x="117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0"/>
              <p:cNvSpPr/>
              <p:nvPr/>
            </p:nvSpPr>
            <p:spPr>
              <a:xfrm>
                <a:off x="4756025" y="4217354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4"/>
                      <a:pt x="823" y="3685"/>
                      <a:pt x="1843" y="3685"/>
                    </a:cubicBezTo>
                    <a:cubicBezTo>
                      <a:pt x="2865" y="3685"/>
                      <a:pt x="3685" y="2864"/>
                      <a:pt x="3685" y="1842"/>
                    </a:cubicBezTo>
                    <a:lnTo>
                      <a:pt x="3685" y="1841"/>
                    </a:lnTo>
                    <a:cubicBezTo>
                      <a:pt x="3685" y="821"/>
                      <a:pt x="2865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0"/>
              <p:cNvSpPr/>
              <p:nvPr/>
            </p:nvSpPr>
            <p:spPr>
              <a:xfrm>
                <a:off x="4863452" y="4217354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4"/>
                      <a:pt x="822" y="3685"/>
                      <a:pt x="1843" y="3685"/>
                    </a:cubicBezTo>
                    <a:cubicBezTo>
                      <a:pt x="2863" y="3685"/>
                      <a:pt x="3686" y="2864"/>
                      <a:pt x="3686" y="1842"/>
                    </a:cubicBezTo>
                    <a:lnTo>
                      <a:pt x="3686" y="1841"/>
                    </a:lnTo>
                    <a:cubicBezTo>
                      <a:pt x="3686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0"/>
              <p:cNvSpPr/>
              <p:nvPr/>
            </p:nvSpPr>
            <p:spPr>
              <a:xfrm>
                <a:off x="4648626" y="4310170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3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2"/>
                    </a:lnTo>
                    <a:cubicBezTo>
                      <a:pt x="0" y="2862"/>
                      <a:pt x="821" y="3685"/>
                      <a:pt x="1843" y="3685"/>
                    </a:cubicBezTo>
                    <a:cubicBezTo>
                      <a:pt x="2863" y="3685"/>
                      <a:pt x="3683" y="2862"/>
                      <a:pt x="3683" y="1842"/>
                    </a:cubicBezTo>
                    <a:lnTo>
                      <a:pt x="3683" y="1841"/>
                    </a:lnTo>
                    <a:cubicBezTo>
                      <a:pt x="3683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0"/>
              <p:cNvSpPr/>
              <p:nvPr/>
            </p:nvSpPr>
            <p:spPr>
              <a:xfrm>
                <a:off x="4756025" y="4310170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3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3" y="3685"/>
                      <a:pt x="1843" y="3685"/>
                    </a:cubicBezTo>
                    <a:cubicBezTo>
                      <a:pt x="2865" y="3685"/>
                      <a:pt x="3685" y="2862"/>
                      <a:pt x="3685" y="1842"/>
                    </a:cubicBezTo>
                    <a:lnTo>
                      <a:pt x="3685" y="1841"/>
                    </a:lnTo>
                    <a:cubicBezTo>
                      <a:pt x="3685" y="821"/>
                      <a:pt x="2865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0"/>
              <p:cNvSpPr/>
              <p:nvPr/>
            </p:nvSpPr>
            <p:spPr>
              <a:xfrm>
                <a:off x="4863452" y="4310170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2" y="3685"/>
                      <a:pt x="1843" y="3685"/>
                    </a:cubicBezTo>
                    <a:cubicBezTo>
                      <a:pt x="2863" y="3685"/>
                      <a:pt x="3686" y="2862"/>
                      <a:pt x="3686" y="1842"/>
                    </a:cubicBezTo>
                    <a:lnTo>
                      <a:pt x="3686" y="1841"/>
                    </a:lnTo>
                    <a:cubicBezTo>
                      <a:pt x="3686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0"/>
              <p:cNvSpPr/>
              <p:nvPr/>
            </p:nvSpPr>
            <p:spPr>
              <a:xfrm>
                <a:off x="4648626" y="4402952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3"/>
                      <a:pt x="0" y="1843"/>
                    </a:cubicBezTo>
                    <a:lnTo>
                      <a:pt x="0" y="1845"/>
                    </a:lnTo>
                    <a:cubicBezTo>
                      <a:pt x="0" y="2864"/>
                      <a:pt x="821" y="3685"/>
                      <a:pt x="1843" y="3685"/>
                    </a:cubicBezTo>
                    <a:cubicBezTo>
                      <a:pt x="2863" y="3685"/>
                      <a:pt x="3683" y="2864"/>
                      <a:pt x="3683" y="1845"/>
                    </a:cubicBezTo>
                    <a:lnTo>
                      <a:pt x="3683" y="1843"/>
                    </a:lnTo>
                    <a:cubicBezTo>
                      <a:pt x="3683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0"/>
              <p:cNvSpPr/>
              <p:nvPr/>
            </p:nvSpPr>
            <p:spPr>
              <a:xfrm>
                <a:off x="4756025" y="4402952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3"/>
                      <a:pt x="1" y="1843"/>
                    </a:cubicBezTo>
                    <a:lnTo>
                      <a:pt x="1" y="1845"/>
                    </a:lnTo>
                    <a:cubicBezTo>
                      <a:pt x="1" y="2864"/>
                      <a:pt x="823" y="3685"/>
                      <a:pt x="1843" y="3685"/>
                    </a:cubicBezTo>
                    <a:cubicBezTo>
                      <a:pt x="2865" y="3685"/>
                      <a:pt x="3685" y="2864"/>
                      <a:pt x="3685" y="1845"/>
                    </a:cubicBezTo>
                    <a:lnTo>
                      <a:pt x="3685" y="1843"/>
                    </a:lnTo>
                    <a:cubicBezTo>
                      <a:pt x="3685" y="823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4863452" y="4402952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3"/>
                      <a:pt x="1" y="1843"/>
                    </a:cubicBezTo>
                    <a:lnTo>
                      <a:pt x="1" y="1845"/>
                    </a:lnTo>
                    <a:cubicBezTo>
                      <a:pt x="1" y="2864"/>
                      <a:pt x="822" y="3685"/>
                      <a:pt x="1843" y="3685"/>
                    </a:cubicBezTo>
                    <a:cubicBezTo>
                      <a:pt x="2863" y="3685"/>
                      <a:pt x="3686" y="2864"/>
                      <a:pt x="3686" y="1845"/>
                    </a:cubicBezTo>
                    <a:lnTo>
                      <a:pt x="3686" y="1843"/>
                    </a:lnTo>
                    <a:cubicBezTo>
                      <a:pt x="3686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4648626" y="4495767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1"/>
                      <a:pt x="0" y="1843"/>
                    </a:cubicBezTo>
                    <a:cubicBezTo>
                      <a:pt x="0" y="2864"/>
                      <a:pt x="821" y="3685"/>
                      <a:pt x="1843" y="3685"/>
                    </a:cubicBezTo>
                    <a:cubicBezTo>
                      <a:pt x="2863" y="3685"/>
                      <a:pt x="3683" y="2864"/>
                      <a:pt x="3683" y="1843"/>
                    </a:cubicBezTo>
                    <a:cubicBezTo>
                      <a:pt x="3683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4756025" y="4495767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1"/>
                      <a:pt x="1" y="1843"/>
                    </a:cubicBezTo>
                    <a:cubicBezTo>
                      <a:pt x="1" y="2864"/>
                      <a:pt x="823" y="3685"/>
                      <a:pt x="1843" y="3685"/>
                    </a:cubicBezTo>
                    <a:cubicBezTo>
                      <a:pt x="2865" y="3685"/>
                      <a:pt x="3685" y="2864"/>
                      <a:pt x="3685" y="1843"/>
                    </a:cubicBezTo>
                    <a:cubicBezTo>
                      <a:pt x="3685" y="821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4863452" y="4495767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1"/>
                      <a:pt x="1" y="1843"/>
                    </a:cubicBezTo>
                    <a:cubicBezTo>
                      <a:pt x="1" y="2864"/>
                      <a:pt x="822" y="3685"/>
                      <a:pt x="1843" y="3685"/>
                    </a:cubicBezTo>
                    <a:cubicBezTo>
                      <a:pt x="2863" y="3685"/>
                      <a:pt x="3686" y="2864"/>
                      <a:pt x="3686" y="1843"/>
                    </a:cubicBezTo>
                    <a:cubicBezTo>
                      <a:pt x="3686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4648626" y="4588583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3" y="1"/>
                    </a:moveTo>
                    <a:cubicBezTo>
                      <a:pt x="821" y="1"/>
                      <a:pt x="0" y="822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5"/>
                      <a:pt x="1843" y="3685"/>
                    </a:cubicBezTo>
                    <a:cubicBezTo>
                      <a:pt x="2863" y="3685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4756025" y="4588583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3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3" y="3685"/>
                      <a:pt x="1843" y="3685"/>
                    </a:cubicBezTo>
                    <a:cubicBezTo>
                      <a:pt x="2865" y="3685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2"/>
                      <a:pt x="2865" y="1"/>
                      <a:pt x="18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4863452" y="4588583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5"/>
                      <a:pt x="1843" y="3685"/>
                    </a:cubicBezTo>
                    <a:cubicBezTo>
                      <a:pt x="2863" y="3685"/>
                      <a:pt x="3686" y="2863"/>
                      <a:pt x="3686" y="1843"/>
                    </a:cubicBezTo>
                    <a:lnTo>
                      <a:pt x="3686" y="1841"/>
                    </a:lnTo>
                    <a:cubicBezTo>
                      <a:pt x="3686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4648626" y="4625810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0" y="1"/>
                    </a:moveTo>
                    <a:lnTo>
                      <a:pt x="0" y="3686"/>
                    </a:lnTo>
                    <a:lnTo>
                      <a:pt x="3683" y="3686"/>
                    </a:lnTo>
                    <a:lnTo>
                      <a:pt x="36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4756025" y="4625810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" y="1"/>
                    </a:moveTo>
                    <a:lnTo>
                      <a:pt x="1" y="3686"/>
                    </a:lnTo>
                    <a:lnTo>
                      <a:pt x="3685" y="3686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4863452" y="4625810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" y="1"/>
                    </a:moveTo>
                    <a:lnTo>
                      <a:pt x="1" y="3686"/>
                    </a:lnTo>
                    <a:lnTo>
                      <a:pt x="3686" y="3686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4648626" y="4723303"/>
                <a:ext cx="53950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3" extrusionOk="0">
                    <a:moveTo>
                      <a:pt x="0" y="0"/>
                    </a:moveTo>
                    <a:lnTo>
                      <a:pt x="0" y="3683"/>
                    </a:lnTo>
                    <a:lnTo>
                      <a:pt x="3683" y="3683"/>
                    </a:lnTo>
                    <a:lnTo>
                      <a:pt x="36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4756025" y="4723303"/>
                <a:ext cx="53978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3" extrusionOk="0">
                    <a:moveTo>
                      <a:pt x="1" y="0"/>
                    </a:moveTo>
                    <a:lnTo>
                      <a:pt x="1" y="3683"/>
                    </a:lnTo>
                    <a:lnTo>
                      <a:pt x="3685" y="3683"/>
                    </a:lnTo>
                    <a:lnTo>
                      <a:pt x="36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4863452" y="4723303"/>
                <a:ext cx="53978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3" extrusionOk="0">
                    <a:moveTo>
                      <a:pt x="1" y="0"/>
                    </a:moveTo>
                    <a:lnTo>
                      <a:pt x="1" y="3683"/>
                    </a:lnTo>
                    <a:lnTo>
                      <a:pt x="3686" y="3683"/>
                    </a:lnTo>
                    <a:lnTo>
                      <a:pt x="36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4648626" y="4829431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0" y="1"/>
                    </a:moveTo>
                    <a:lnTo>
                      <a:pt x="0" y="3684"/>
                    </a:lnTo>
                    <a:lnTo>
                      <a:pt x="3683" y="3684"/>
                    </a:lnTo>
                    <a:lnTo>
                      <a:pt x="368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4756025" y="4829431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" y="1"/>
                    </a:moveTo>
                    <a:lnTo>
                      <a:pt x="1" y="3684"/>
                    </a:lnTo>
                    <a:lnTo>
                      <a:pt x="3685" y="3684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4863452" y="4829431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" y="1"/>
                    </a:moveTo>
                    <a:lnTo>
                      <a:pt x="1" y="3684"/>
                    </a:lnTo>
                    <a:lnTo>
                      <a:pt x="3686" y="3684"/>
                    </a:lnTo>
                    <a:lnTo>
                      <a:pt x="36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4258358" y="3736363"/>
                <a:ext cx="317033" cy="1227699"/>
              </a:xfrm>
              <a:custGeom>
                <a:avLst/>
                <a:gdLst/>
                <a:ahLst/>
                <a:cxnLst/>
                <a:rect l="l" t="t" r="r" b="b"/>
                <a:pathLst>
                  <a:path w="21649" h="72726" extrusionOk="0">
                    <a:moveTo>
                      <a:pt x="20164" y="0"/>
                    </a:moveTo>
                    <a:cubicBezTo>
                      <a:pt x="20161" y="0"/>
                      <a:pt x="20158" y="0"/>
                      <a:pt x="20155" y="0"/>
                    </a:cubicBezTo>
                    <a:lnTo>
                      <a:pt x="1517" y="104"/>
                    </a:lnTo>
                    <a:cubicBezTo>
                      <a:pt x="701" y="108"/>
                      <a:pt x="41" y="772"/>
                      <a:pt x="41" y="1589"/>
                    </a:cubicBezTo>
                    <a:lnTo>
                      <a:pt x="0" y="72725"/>
                    </a:lnTo>
                    <a:lnTo>
                      <a:pt x="21648" y="72725"/>
                    </a:lnTo>
                    <a:lnTo>
                      <a:pt x="21648" y="1485"/>
                    </a:lnTo>
                    <a:cubicBezTo>
                      <a:pt x="21648" y="666"/>
                      <a:pt x="20984" y="0"/>
                      <a:pt x="201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4301116" y="3814111"/>
                <a:ext cx="45719" cy="1088632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64488" extrusionOk="0">
                    <a:moveTo>
                      <a:pt x="1018" y="1"/>
                    </a:moveTo>
                    <a:cubicBezTo>
                      <a:pt x="454" y="1"/>
                      <a:pt x="0" y="455"/>
                      <a:pt x="0" y="1019"/>
                    </a:cubicBezTo>
                    <a:lnTo>
                      <a:pt x="0" y="63470"/>
                    </a:lnTo>
                    <a:cubicBezTo>
                      <a:pt x="0" y="64035"/>
                      <a:pt x="454" y="64488"/>
                      <a:pt x="1018" y="64488"/>
                    </a:cubicBezTo>
                    <a:cubicBezTo>
                      <a:pt x="1583" y="64488"/>
                      <a:pt x="2038" y="64035"/>
                      <a:pt x="2038" y="63470"/>
                    </a:cubicBezTo>
                    <a:lnTo>
                      <a:pt x="2038" y="1019"/>
                    </a:lnTo>
                    <a:cubicBezTo>
                      <a:pt x="2038" y="455"/>
                      <a:pt x="1583" y="1"/>
                      <a:pt x="101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370488" y="3814111"/>
                <a:ext cx="45719" cy="108863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64488" extrusionOk="0">
                    <a:moveTo>
                      <a:pt x="1018" y="1"/>
                    </a:moveTo>
                    <a:cubicBezTo>
                      <a:pt x="454" y="1"/>
                      <a:pt x="0" y="455"/>
                      <a:pt x="0" y="1019"/>
                    </a:cubicBezTo>
                    <a:lnTo>
                      <a:pt x="0" y="63470"/>
                    </a:lnTo>
                    <a:cubicBezTo>
                      <a:pt x="0" y="64035"/>
                      <a:pt x="454" y="64488"/>
                      <a:pt x="1018" y="64488"/>
                    </a:cubicBezTo>
                    <a:cubicBezTo>
                      <a:pt x="1582" y="64488"/>
                      <a:pt x="2036" y="64035"/>
                      <a:pt x="2036" y="63470"/>
                    </a:cubicBezTo>
                    <a:lnTo>
                      <a:pt x="2036" y="1019"/>
                    </a:lnTo>
                    <a:cubicBezTo>
                      <a:pt x="2036" y="455"/>
                      <a:pt x="1582" y="1"/>
                      <a:pt x="101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464992" y="3814111"/>
                <a:ext cx="45719" cy="108863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64488" extrusionOk="0">
                    <a:moveTo>
                      <a:pt x="1018" y="1"/>
                    </a:moveTo>
                    <a:cubicBezTo>
                      <a:pt x="455" y="1"/>
                      <a:pt x="0" y="455"/>
                      <a:pt x="0" y="1019"/>
                    </a:cubicBezTo>
                    <a:lnTo>
                      <a:pt x="0" y="63470"/>
                    </a:lnTo>
                    <a:cubicBezTo>
                      <a:pt x="0" y="64035"/>
                      <a:pt x="455" y="64488"/>
                      <a:pt x="1018" y="64488"/>
                    </a:cubicBezTo>
                    <a:cubicBezTo>
                      <a:pt x="1584" y="64488"/>
                      <a:pt x="2038" y="64035"/>
                      <a:pt x="2038" y="63470"/>
                    </a:cubicBezTo>
                    <a:lnTo>
                      <a:pt x="2038" y="1019"/>
                    </a:lnTo>
                    <a:cubicBezTo>
                      <a:pt x="2038" y="455"/>
                      <a:pt x="1584" y="1"/>
                      <a:pt x="1018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5038839" y="3366632"/>
                <a:ext cx="317033" cy="1597430"/>
              </a:xfrm>
              <a:custGeom>
                <a:avLst/>
                <a:gdLst/>
                <a:ahLst/>
                <a:cxnLst/>
                <a:rect l="l" t="t" r="r" b="b"/>
                <a:pathLst>
                  <a:path w="21649" h="94628" extrusionOk="0">
                    <a:moveTo>
                      <a:pt x="1508" y="1"/>
                    </a:moveTo>
                    <a:cubicBezTo>
                      <a:pt x="675" y="1"/>
                      <a:pt x="0" y="675"/>
                      <a:pt x="0" y="1508"/>
                    </a:cubicBezTo>
                    <a:lnTo>
                      <a:pt x="0" y="94627"/>
                    </a:lnTo>
                    <a:lnTo>
                      <a:pt x="21648" y="94627"/>
                    </a:lnTo>
                    <a:lnTo>
                      <a:pt x="21648" y="1508"/>
                    </a:lnTo>
                    <a:cubicBezTo>
                      <a:pt x="21648" y="675"/>
                      <a:pt x="20974" y="1"/>
                      <a:pt x="201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5156084" y="3581869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5263525" y="3691049"/>
                <a:ext cx="53935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3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2"/>
                    </a:lnTo>
                    <a:cubicBezTo>
                      <a:pt x="0" y="2862"/>
                      <a:pt x="821" y="3683"/>
                      <a:pt x="1841" y="3683"/>
                    </a:cubicBezTo>
                    <a:cubicBezTo>
                      <a:pt x="2860" y="3683"/>
                      <a:pt x="3683" y="2862"/>
                      <a:pt x="3683" y="1842"/>
                    </a:cubicBezTo>
                    <a:lnTo>
                      <a:pt x="3683" y="1841"/>
                    </a:lnTo>
                    <a:cubicBezTo>
                      <a:pt x="3683" y="821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5048661" y="3800211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1"/>
                    </a:moveTo>
                    <a:cubicBezTo>
                      <a:pt x="822" y="1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4"/>
                      <a:pt x="3685" y="1843"/>
                    </a:cubicBezTo>
                    <a:cubicBezTo>
                      <a:pt x="3685" y="823"/>
                      <a:pt x="2865" y="1"/>
                      <a:pt x="184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5263525" y="3800211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1"/>
                    </a:moveTo>
                    <a:cubicBezTo>
                      <a:pt x="821" y="1"/>
                      <a:pt x="0" y="823"/>
                      <a:pt x="0" y="1843"/>
                    </a:cubicBezTo>
                    <a:cubicBezTo>
                      <a:pt x="0" y="2864"/>
                      <a:pt x="821" y="3685"/>
                      <a:pt x="1841" y="3685"/>
                    </a:cubicBezTo>
                    <a:cubicBezTo>
                      <a:pt x="2860" y="3685"/>
                      <a:pt x="3683" y="2864"/>
                      <a:pt x="3683" y="1843"/>
                    </a:cubicBezTo>
                    <a:cubicBezTo>
                      <a:pt x="3683" y="823"/>
                      <a:pt x="2860" y="1"/>
                      <a:pt x="184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5048661" y="3909410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1"/>
                    </a:moveTo>
                    <a:cubicBezTo>
                      <a:pt x="822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4"/>
                      <a:pt x="1843" y="3684"/>
                    </a:cubicBezTo>
                    <a:lnTo>
                      <a:pt x="1845" y="3684"/>
                    </a:lnTo>
                    <a:cubicBezTo>
                      <a:pt x="2865" y="3684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2"/>
                      <a:pt x="2865" y="1"/>
                      <a:pt x="184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5156084" y="3909410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2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4"/>
                      <a:pt x="1841" y="3684"/>
                    </a:cubicBezTo>
                    <a:lnTo>
                      <a:pt x="1843" y="3684"/>
                    </a:lnTo>
                    <a:cubicBezTo>
                      <a:pt x="2863" y="3684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5263525" y="3909410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2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4"/>
                      <a:pt x="1841" y="3684"/>
                    </a:cubicBezTo>
                    <a:cubicBezTo>
                      <a:pt x="2860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2"/>
                      <a:pt x="2860" y="1"/>
                      <a:pt x="184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5048661" y="4018588"/>
                <a:ext cx="53978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6" extrusionOk="0">
                    <a:moveTo>
                      <a:pt x="1843" y="0"/>
                    </a:moveTo>
                    <a:cubicBezTo>
                      <a:pt x="822" y="0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4"/>
                      <a:pt x="3685" y="1843"/>
                    </a:cubicBezTo>
                    <a:cubicBezTo>
                      <a:pt x="3685" y="823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5156084" y="4018588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0"/>
                    </a:moveTo>
                    <a:cubicBezTo>
                      <a:pt x="822" y="0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4"/>
                      <a:pt x="3684" y="1843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0"/>
              <p:cNvSpPr/>
              <p:nvPr/>
            </p:nvSpPr>
            <p:spPr>
              <a:xfrm>
                <a:off x="5263525" y="4018588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3"/>
                    </a:cubicBezTo>
                    <a:cubicBezTo>
                      <a:pt x="0" y="2864"/>
                      <a:pt x="821" y="3685"/>
                      <a:pt x="1841" y="3685"/>
                    </a:cubicBezTo>
                    <a:cubicBezTo>
                      <a:pt x="2860" y="3685"/>
                      <a:pt x="3683" y="2864"/>
                      <a:pt x="3683" y="1843"/>
                    </a:cubicBezTo>
                    <a:cubicBezTo>
                      <a:pt x="3683" y="823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>
                <a:off x="5048661" y="4127787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1"/>
                    </a:moveTo>
                    <a:cubicBezTo>
                      <a:pt x="822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4"/>
                      <a:pt x="1843" y="3684"/>
                    </a:cubicBezTo>
                    <a:lnTo>
                      <a:pt x="1845" y="3684"/>
                    </a:lnTo>
                    <a:cubicBezTo>
                      <a:pt x="2865" y="3684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2"/>
                      <a:pt x="2865" y="1"/>
                      <a:pt x="184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>
                <a:off x="5156084" y="4127787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2" y="1"/>
                      <a:pt x="1" y="822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4"/>
                      <a:pt x="1841" y="3684"/>
                    </a:cubicBezTo>
                    <a:lnTo>
                      <a:pt x="1843" y="3684"/>
                    </a:lnTo>
                    <a:cubicBezTo>
                      <a:pt x="2863" y="3684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2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5263525" y="4127787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2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4"/>
                      <a:pt x="1841" y="3684"/>
                    </a:cubicBezTo>
                    <a:cubicBezTo>
                      <a:pt x="2860" y="3684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2"/>
                      <a:pt x="2860" y="1"/>
                      <a:pt x="184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5048661" y="4236966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4"/>
                      <a:pt x="3685" y="1843"/>
                    </a:cubicBezTo>
                    <a:cubicBezTo>
                      <a:pt x="3685" y="823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5156084" y="4236966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1" y="0"/>
                    </a:moveTo>
                    <a:cubicBezTo>
                      <a:pt x="822" y="0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4"/>
                      <a:pt x="3684" y="1843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5263525" y="4236966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3"/>
                    </a:cubicBezTo>
                    <a:cubicBezTo>
                      <a:pt x="0" y="2864"/>
                      <a:pt x="821" y="3685"/>
                      <a:pt x="1841" y="3685"/>
                    </a:cubicBezTo>
                    <a:cubicBezTo>
                      <a:pt x="2860" y="3685"/>
                      <a:pt x="3683" y="2864"/>
                      <a:pt x="3683" y="1843"/>
                    </a:cubicBezTo>
                    <a:cubicBezTo>
                      <a:pt x="3683" y="823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5048661" y="4346164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1"/>
                    </a:moveTo>
                    <a:cubicBezTo>
                      <a:pt x="822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3" y="3683"/>
                    </a:cubicBezTo>
                    <a:lnTo>
                      <a:pt x="1845" y="3683"/>
                    </a:lnTo>
                    <a:cubicBezTo>
                      <a:pt x="2865" y="3683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1"/>
                      <a:pt x="2865" y="1"/>
                      <a:pt x="184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5156084" y="4346164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2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5263525" y="4346164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3"/>
                      <a:pt x="1841" y="3683"/>
                    </a:cubicBezTo>
                    <a:cubicBezTo>
                      <a:pt x="2860" y="3683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0" y="1"/>
                      <a:pt x="184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5048661" y="4455343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3"/>
                      <a:pt x="1" y="1842"/>
                    </a:cubicBezTo>
                    <a:cubicBezTo>
                      <a:pt x="1" y="2864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4"/>
                      <a:pt x="3685" y="1842"/>
                    </a:cubicBezTo>
                    <a:cubicBezTo>
                      <a:pt x="3685" y="823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0"/>
              <p:cNvSpPr/>
              <p:nvPr/>
            </p:nvSpPr>
            <p:spPr>
              <a:xfrm>
                <a:off x="5156084" y="4455343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1" y="0"/>
                    </a:moveTo>
                    <a:cubicBezTo>
                      <a:pt x="822" y="0"/>
                      <a:pt x="1" y="823"/>
                      <a:pt x="1" y="1842"/>
                    </a:cubicBezTo>
                    <a:cubicBezTo>
                      <a:pt x="1" y="2864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4"/>
                      <a:pt x="3684" y="1842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0"/>
              <p:cNvSpPr/>
              <p:nvPr/>
            </p:nvSpPr>
            <p:spPr>
              <a:xfrm>
                <a:off x="5263525" y="4455343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2"/>
                    </a:cubicBezTo>
                    <a:cubicBezTo>
                      <a:pt x="0" y="2864"/>
                      <a:pt x="821" y="3685"/>
                      <a:pt x="1841" y="3685"/>
                    </a:cubicBezTo>
                    <a:cubicBezTo>
                      <a:pt x="2860" y="3685"/>
                      <a:pt x="3683" y="2864"/>
                      <a:pt x="3683" y="1842"/>
                    </a:cubicBezTo>
                    <a:cubicBezTo>
                      <a:pt x="3683" y="823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>
                <a:off x="5048661" y="4564541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1"/>
                    </a:moveTo>
                    <a:cubicBezTo>
                      <a:pt x="822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3" y="3683"/>
                    </a:cubicBezTo>
                    <a:lnTo>
                      <a:pt x="1845" y="3683"/>
                    </a:lnTo>
                    <a:cubicBezTo>
                      <a:pt x="2865" y="3683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1"/>
                      <a:pt x="2865" y="1"/>
                      <a:pt x="1845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>
                <a:off x="5156084" y="4564541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1"/>
                    </a:moveTo>
                    <a:cubicBezTo>
                      <a:pt x="822" y="1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4" y="2863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5263525" y="4564541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1"/>
                    </a:moveTo>
                    <a:cubicBezTo>
                      <a:pt x="821" y="1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3"/>
                      <a:pt x="1841" y="3683"/>
                    </a:cubicBezTo>
                    <a:cubicBezTo>
                      <a:pt x="2860" y="3683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0" y="1"/>
                      <a:pt x="1841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>
                <a:off x="5048661" y="4673720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3"/>
                      <a:pt x="1" y="1842"/>
                    </a:cubicBezTo>
                    <a:cubicBezTo>
                      <a:pt x="1" y="2864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4"/>
                      <a:pt x="3685" y="1842"/>
                    </a:cubicBezTo>
                    <a:cubicBezTo>
                      <a:pt x="3685" y="823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5156084" y="4673720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1" y="0"/>
                    </a:moveTo>
                    <a:cubicBezTo>
                      <a:pt x="822" y="0"/>
                      <a:pt x="1" y="823"/>
                      <a:pt x="1" y="1842"/>
                    </a:cubicBezTo>
                    <a:cubicBezTo>
                      <a:pt x="1" y="2864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4"/>
                      <a:pt x="3684" y="1842"/>
                    </a:cubicBezTo>
                    <a:cubicBezTo>
                      <a:pt x="3684" y="823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5263525" y="4673720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841" y="0"/>
                    </a:moveTo>
                    <a:cubicBezTo>
                      <a:pt x="821" y="0"/>
                      <a:pt x="0" y="823"/>
                      <a:pt x="0" y="1842"/>
                    </a:cubicBezTo>
                    <a:cubicBezTo>
                      <a:pt x="0" y="2864"/>
                      <a:pt x="821" y="3685"/>
                      <a:pt x="1841" y="3685"/>
                    </a:cubicBezTo>
                    <a:cubicBezTo>
                      <a:pt x="2860" y="3685"/>
                      <a:pt x="3683" y="2864"/>
                      <a:pt x="3683" y="1842"/>
                    </a:cubicBezTo>
                    <a:cubicBezTo>
                      <a:pt x="3683" y="823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5048661" y="4782918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2"/>
                      <a:pt x="822" y="3683"/>
                      <a:pt x="1843" y="3683"/>
                    </a:cubicBezTo>
                    <a:lnTo>
                      <a:pt x="1845" y="3683"/>
                    </a:lnTo>
                    <a:cubicBezTo>
                      <a:pt x="2865" y="3683"/>
                      <a:pt x="3685" y="2862"/>
                      <a:pt x="3685" y="1843"/>
                    </a:cubicBezTo>
                    <a:lnTo>
                      <a:pt x="3685" y="1841"/>
                    </a:lnTo>
                    <a:cubicBezTo>
                      <a:pt x="3685" y="821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>
                <a:off x="5156084" y="4782918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841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2"/>
                      <a:pt x="822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4" y="2862"/>
                      <a:pt x="3684" y="1843"/>
                    </a:cubicBezTo>
                    <a:lnTo>
                      <a:pt x="3684" y="1841"/>
                    </a:ln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>
                <a:off x="5263525" y="4782918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2"/>
                      <a:pt x="821" y="3683"/>
                      <a:pt x="1841" y="3683"/>
                    </a:cubicBezTo>
                    <a:cubicBezTo>
                      <a:pt x="2860" y="3683"/>
                      <a:pt x="3683" y="2862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>
                <a:off x="3483932" y="3085612"/>
                <a:ext cx="317033" cy="1878450"/>
              </a:xfrm>
              <a:custGeom>
                <a:avLst/>
                <a:gdLst/>
                <a:ahLst/>
                <a:cxnLst/>
                <a:rect l="l" t="t" r="r" b="b"/>
                <a:pathLst>
                  <a:path w="21649" h="111275" extrusionOk="0">
                    <a:moveTo>
                      <a:pt x="1" y="0"/>
                    </a:moveTo>
                    <a:lnTo>
                      <a:pt x="1" y="111274"/>
                    </a:lnTo>
                    <a:lnTo>
                      <a:pt x="21648" y="111274"/>
                    </a:lnTo>
                    <a:lnTo>
                      <a:pt x="216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497500" y="3202311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6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6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>
                <a:off x="3604913" y="3202311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6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6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0"/>
              <p:cNvSpPr/>
              <p:nvPr/>
            </p:nvSpPr>
            <p:spPr>
              <a:xfrm>
                <a:off x="3712336" y="3202311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6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6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0"/>
              <p:cNvSpPr/>
              <p:nvPr/>
            </p:nvSpPr>
            <p:spPr>
              <a:xfrm>
                <a:off x="3497500" y="3306018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0"/>
                    </a:moveTo>
                    <a:cubicBezTo>
                      <a:pt x="767" y="0"/>
                      <a:pt x="1" y="768"/>
                      <a:pt x="1" y="1719"/>
                    </a:cubicBezTo>
                    <a:lnTo>
                      <a:pt x="1" y="1966"/>
                    </a:lnTo>
                    <a:cubicBezTo>
                      <a:pt x="1" y="2917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19"/>
                    </a:lnTo>
                    <a:cubicBezTo>
                      <a:pt x="3683" y="768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0"/>
              <p:cNvSpPr/>
              <p:nvPr/>
            </p:nvSpPr>
            <p:spPr>
              <a:xfrm>
                <a:off x="3604913" y="3306018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0"/>
                    </a:moveTo>
                    <a:cubicBezTo>
                      <a:pt x="768" y="0"/>
                      <a:pt x="0" y="768"/>
                      <a:pt x="0" y="1719"/>
                    </a:cubicBezTo>
                    <a:lnTo>
                      <a:pt x="0" y="1966"/>
                    </a:lnTo>
                    <a:cubicBezTo>
                      <a:pt x="0" y="2917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7"/>
                      <a:pt x="3685" y="1966"/>
                    </a:cubicBezTo>
                    <a:lnTo>
                      <a:pt x="3685" y="1719"/>
                    </a:lnTo>
                    <a:cubicBezTo>
                      <a:pt x="3685" y="768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0"/>
              <p:cNvSpPr/>
              <p:nvPr/>
            </p:nvSpPr>
            <p:spPr>
              <a:xfrm>
                <a:off x="3712336" y="3306018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0"/>
                    </a:moveTo>
                    <a:cubicBezTo>
                      <a:pt x="766" y="0"/>
                      <a:pt x="0" y="768"/>
                      <a:pt x="0" y="1719"/>
                    </a:cubicBezTo>
                    <a:lnTo>
                      <a:pt x="0" y="1966"/>
                    </a:lnTo>
                    <a:cubicBezTo>
                      <a:pt x="0" y="2917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19"/>
                    </a:lnTo>
                    <a:cubicBezTo>
                      <a:pt x="3683" y="768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0"/>
              <p:cNvSpPr/>
              <p:nvPr/>
            </p:nvSpPr>
            <p:spPr>
              <a:xfrm>
                <a:off x="3497500" y="3409761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0"/>
              <p:cNvSpPr/>
              <p:nvPr/>
            </p:nvSpPr>
            <p:spPr>
              <a:xfrm>
                <a:off x="3604913" y="3409761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0"/>
              <p:cNvSpPr/>
              <p:nvPr/>
            </p:nvSpPr>
            <p:spPr>
              <a:xfrm>
                <a:off x="3712336" y="3409761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0"/>
              <p:cNvSpPr/>
              <p:nvPr/>
            </p:nvSpPr>
            <p:spPr>
              <a:xfrm>
                <a:off x="3497500" y="3513469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1"/>
                    </a:moveTo>
                    <a:cubicBezTo>
                      <a:pt x="767" y="1"/>
                      <a:pt x="1" y="768"/>
                      <a:pt x="1" y="1720"/>
                    </a:cubicBezTo>
                    <a:lnTo>
                      <a:pt x="1" y="1966"/>
                    </a:lnTo>
                    <a:cubicBezTo>
                      <a:pt x="1" y="2919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0"/>
                    </a:lnTo>
                    <a:cubicBezTo>
                      <a:pt x="3683" y="768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0"/>
              <p:cNvSpPr/>
              <p:nvPr/>
            </p:nvSpPr>
            <p:spPr>
              <a:xfrm>
                <a:off x="3604913" y="3513469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1"/>
                    </a:moveTo>
                    <a:cubicBezTo>
                      <a:pt x="768" y="1"/>
                      <a:pt x="0" y="768"/>
                      <a:pt x="0" y="1720"/>
                    </a:cubicBezTo>
                    <a:lnTo>
                      <a:pt x="0" y="1966"/>
                    </a:lnTo>
                    <a:cubicBezTo>
                      <a:pt x="0" y="2919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9"/>
                      <a:pt x="3685" y="1966"/>
                    </a:cubicBezTo>
                    <a:lnTo>
                      <a:pt x="3685" y="1720"/>
                    </a:lnTo>
                    <a:cubicBezTo>
                      <a:pt x="3685" y="768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0"/>
              <p:cNvSpPr/>
              <p:nvPr/>
            </p:nvSpPr>
            <p:spPr>
              <a:xfrm>
                <a:off x="3712336" y="3513469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1"/>
                    </a:moveTo>
                    <a:cubicBezTo>
                      <a:pt x="766" y="1"/>
                      <a:pt x="0" y="768"/>
                      <a:pt x="0" y="1720"/>
                    </a:cubicBezTo>
                    <a:lnTo>
                      <a:pt x="0" y="1966"/>
                    </a:lnTo>
                    <a:cubicBezTo>
                      <a:pt x="0" y="2919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0"/>
                    </a:lnTo>
                    <a:cubicBezTo>
                      <a:pt x="3683" y="768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0"/>
              <p:cNvSpPr/>
              <p:nvPr/>
            </p:nvSpPr>
            <p:spPr>
              <a:xfrm>
                <a:off x="3497500" y="3617212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0"/>
              <p:cNvSpPr/>
              <p:nvPr/>
            </p:nvSpPr>
            <p:spPr>
              <a:xfrm>
                <a:off x="3604913" y="3617212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0"/>
              <p:cNvSpPr/>
              <p:nvPr/>
            </p:nvSpPr>
            <p:spPr>
              <a:xfrm>
                <a:off x="3712336" y="3617212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0"/>
              <p:cNvSpPr/>
              <p:nvPr/>
            </p:nvSpPr>
            <p:spPr>
              <a:xfrm>
                <a:off x="3497500" y="3720919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1"/>
                    </a:moveTo>
                    <a:cubicBezTo>
                      <a:pt x="767" y="1"/>
                      <a:pt x="1" y="768"/>
                      <a:pt x="1" y="1721"/>
                    </a:cubicBezTo>
                    <a:lnTo>
                      <a:pt x="1" y="1966"/>
                    </a:lnTo>
                    <a:cubicBezTo>
                      <a:pt x="1" y="2919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1"/>
                    </a:lnTo>
                    <a:cubicBezTo>
                      <a:pt x="3683" y="768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0"/>
              <p:cNvSpPr/>
              <p:nvPr/>
            </p:nvSpPr>
            <p:spPr>
              <a:xfrm>
                <a:off x="3604913" y="3720919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1"/>
                    </a:moveTo>
                    <a:cubicBezTo>
                      <a:pt x="768" y="1"/>
                      <a:pt x="0" y="768"/>
                      <a:pt x="0" y="1721"/>
                    </a:cubicBezTo>
                    <a:lnTo>
                      <a:pt x="0" y="1966"/>
                    </a:lnTo>
                    <a:cubicBezTo>
                      <a:pt x="0" y="2919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9"/>
                      <a:pt x="3685" y="1966"/>
                    </a:cubicBezTo>
                    <a:lnTo>
                      <a:pt x="3685" y="1721"/>
                    </a:lnTo>
                    <a:cubicBezTo>
                      <a:pt x="3685" y="768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0"/>
              <p:cNvSpPr/>
              <p:nvPr/>
            </p:nvSpPr>
            <p:spPr>
              <a:xfrm>
                <a:off x="3712336" y="3720919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1"/>
                    </a:moveTo>
                    <a:cubicBezTo>
                      <a:pt x="766" y="1"/>
                      <a:pt x="0" y="768"/>
                      <a:pt x="0" y="1721"/>
                    </a:cubicBezTo>
                    <a:lnTo>
                      <a:pt x="0" y="1966"/>
                    </a:lnTo>
                    <a:cubicBezTo>
                      <a:pt x="0" y="2919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1"/>
                    </a:lnTo>
                    <a:cubicBezTo>
                      <a:pt x="3683" y="768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0"/>
              <p:cNvSpPr/>
              <p:nvPr/>
            </p:nvSpPr>
            <p:spPr>
              <a:xfrm>
                <a:off x="3497500" y="3824661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0"/>
              <p:cNvSpPr/>
              <p:nvPr/>
            </p:nvSpPr>
            <p:spPr>
              <a:xfrm>
                <a:off x="3604913" y="3824661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0"/>
              <p:cNvSpPr/>
              <p:nvPr/>
            </p:nvSpPr>
            <p:spPr>
              <a:xfrm>
                <a:off x="3712336" y="3824661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0"/>
              <p:cNvSpPr/>
              <p:nvPr/>
            </p:nvSpPr>
            <p:spPr>
              <a:xfrm>
                <a:off x="3497500" y="3928405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0"/>
              <p:cNvSpPr/>
              <p:nvPr/>
            </p:nvSpPr>
            <p:spPr>
              <a:xfrm>
                <a:off x="3604913" y="3928405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0"/>
              <p:cNvSpPr/>
              <p:nvPr/>
            </p:nvSpPr>
            <p:spPr>
              <a:xfrm>
                <a:off x="3712336" y="3928405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0"/>
              <p:cNvSpPr/>
              <p:nvPr/>
            </p:nvSpPr>
            <p:spPr>
              <a:xfrm>
                <a:off x="3497500" y="4032112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1"/>
                    </a:moveTo>
                    <a:cubicBezTo>
                      <a:pt x="767" y="1"/>
                      <a:pt x="1" y="767"/>
                      <a:pt x="1" y="1720"/>
                    </a:cubicBezTo>
                    <a:lnTo>
                      <a:pt x="1" y="1966"/>
                    </a:lnTo>
                    <a:cubicBezTo>
                      <a:pt x="1" y="2917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0"/>
              <p:cNvSpPr/>
              <p:nvPr/>
            </p:nvSpPr>
            <p:spPr>
              <a:xfrm>
                <a:off x="3604913" y="4032112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1"/>
                    </a:moveTo>
                    <a:cubicBezTo>
                      <a:pt x="768" y="1"/>
                      <a:pt x="0" y="767"/>
                      <a:pt x="0" y="1720"/>
                    </a:cubicBezTo>
                    <a:lnTo>
                      <a:pt x="0" y="1966"/>
                    </a:lnTo>
                    <a:cubicBezTo>
                      <a:pt x="0" y="2917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7"/>
                      <a:pt x="3685" y="1966"/>
                    </a:cubicBezTo>
                    <a:lnTo>
                      <a:pt x="3685" y="1720"/>
                    </a:lnTo>
                    <a:cubicBezTo>
                      <a:pt x="3685" y="767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0"/>
              <p:cNvSpPr/>
              <p:nvPr/>
            </p:nvSpPr>
            <p:spPr>
              <a:xfrm>
                <a:off x="3712336" y="4032112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1"/>
                    </a:moveTo>
                    <a:cubicBezTo>
                      <a:pt x="766" y="1"/>
                      <a:pt x="0" y="767"/>
                      <a:pt x="0" y="1720"/>
                    </a:cubicBezTo>
                    <a:lnTo>
                      <a:pt x="0" y="1966"/>
                    </a:lnTo>
                    <a:cubicBezTo>
                      <a:pt x="0" y="2917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0"/>
              <p:cNvSpPr/>
              <p:nvPr/>
            </p:nvSpPr>
            <p:spPr>
              <a:xfrm>
                <a:off x="3497500" y="4135856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0"/>
              <p:cNvSpPr/>
              <p:nvPr/>
            </p:nvSpPr>
            <p:spPr>
              <a:xfrm>
                <a:off x="3604913" y="4135856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0"/>
              <p:cNvSpPr/>
              <p:nvPr/>
            </p:nvSpPr>
            <p:spPr>
              <a:xfrm>
                <a:off x="3712336" y="4135856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0"/>
              <p:cNvSpPr/>
              <p:nvPr/>
            </p:nvSpPr>
            <p:spPr>
              <a:xfrm>
                <a:off x="3497500" y="4239563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1"/>
                    </a:moveTo>
                    <a:cubicBezTo>
                      <a:pt x="767" y="1"/>
                      <a:pt x="1" y="769"/>
                      <a:pt x="1" y="1720"/>
                    </a:cubicBezTo>
                    <a:lnTo>
                      <a:pt x="1" y="1966"/>
                    </a:lnTo>
                    <a:cubicBezTo>
                      <a:pt x="1" y="2917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20"/>
                    </a:lnTo>
                    <a:cubicBezTo>
                      <a:pt x="3683" y="769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0"/>
              <p:cNvSpPr/>
              <p:nvPr/>
            </p:nvSpPr>
            <p:spPr>
              <a:xfrm>
                <a:off x="3604913" y="4239563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1"/>
                    </a:moveTo>
                    <a:cubicBezTo>
                      <a:pt x="768" y="1"/>
                      <a:pt x="0" y="769"/>
                      <a:pt x="0" y="1720"/>
                    </a:cubicBezTo>
                    <a:lnTo>
                      <a:pt x="0" y="1966"/>
                    </a:lnTo>
                    <a:cubicBezTo>
                      <a:pt x="0" y="2917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7"/>
                      <a:pt x="3685" y="1966"/>
                    </a:cubicBezTo>
                    <a:lnTo>
                      <a:pt x="3685" y="1720"/>
                    </a:lnTo>
                    <a:cubicBezTo>
                      <a:pt x="3685" y="769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0"/>
              <p:cNvSpPr/>
              <p:nvPr/>
            </p:nvSpPr>
            <p:spPr>
              <a:xfrm>
                <a:off x="3712336" y="4239563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1"/>
                    </a:moveTo>
                    <a:cubicBezTo>
                      <a:pt x="766" y="1"/>
                      <a:pt x="0" y="769"/>
                      <a:pt x="0" y="1720"/>
                    </a:cubicBezTo>
                    <a:lnTo>
                      <a:pt x="0" y="1966"/>
                    </a:lnTo>
                    <a:cubicBezTo>
                      <a:pt x="0" y="2917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7"/>
                      <a:pt x="3683" y="1966"/>
                    </a:cubicBezTo>
                    <a:lnTo>
                      <a:pt x="3683" y="1720"/>
                    </a:lnTo>
                    <a:cubicBezTo>
                      <a:pt x="3683" y="769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0"/>
              <p:cNvSpPr/>
              <p:nvPr/>
            </p:nvSpPr>
            <p:spPr>
              <a:xfrm>
                <a:off x="3497500" y="4343306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1"/>
                    </a:moveTo>
                    <a:cubicBezTo>
                      <a:pt x="767" y="1"/>
                      <a:pt x="1" y="767"/>
                      <a:pt x="1" y="1720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0"/>
              <p:cNvSpPr/>
              <p:nvPr/>
            </p:nvSpPr>
            <p:spPr>
              <a:xfrm>
                <a:off x="3604913" y="4343306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1"/>
                    </a:moveTo>
                    <a:cubicBezTo>
                      <a:pt x="768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20"/>
                    </a:lnTo>
                    <a:cubicBezTo>
                      <a:pt x="3685" y="767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0"/>
              <p:cNvSpPr/>
              <p:nvPr/>
            </p:nvSpPr>
            <p:spPr>
              <a:xfrm>
                <a:off x="3712336" y="4343306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1"/>
                    </a:moveTo>
                    <a:cubicBezTo>
                      <a:pt x="766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0"/>
              <p:cNvSpPr/>
              <p:nvPr/>
            </p:nvSpPr>
            <p:spPr>
              <a:xfrm>
                <a:off x="3497500" y="4447014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720" y="1"/>
                    </a:moveTo>
                    <a:cubicBezTo>
                      <a:pt x="767" y="1"/>
                      <a:pt x="1" y="769"/>
                      <a:pt x="1" y="1721"/>
                    </a:cubicBezTo>
                    <a:lnTo>
                      <a:pt x="1" y="1966"/>
                    </a:lnTo>
                    <a:cubicBezTo>
                      <a:pt x="1" y="2919"/>
                      <a:pt x="767" y="3685"/>
                      <a:pt x="1720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1"/>
                    </a:lnTo>
                    <a:cubicBezTo>
                      <a:pt x="3683" y="769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0"/>
              <p:cNvSpPr/>
              <p:nvPr/>
            </p:nvSpPr>
            <p:spPr>
              <a:xfrm>
                <a:off x="3604913" y="4447014"/>
                <a:ext cx="53964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6" extrusionOk="0">
                    <a:moveTo>
                      <a:pt x="1721" y="1"/>
                    </a:moveTo>
                    <a:cubicBezTo>
                      <a:pt x="768" y="1"/>
                      <a:pt x="0" y="769"/>
                      <a:pt x="0" y="1721"/>
                    </a:cubicBezTo>
                    <a:lnTo>
                      <a:pt x="0" y="1966"/>
                    </a:lnTo>
                    <a:cubicBezTo>
                      <a:pt x="0" y="2919"/>
                      <a:pt x="768" y="3685"/>
                      <a:pt x="1721" y="3685"/>
                    </a:cubicBezTo>
                    <a:lnTo>
                      <a:pt x="1966" y="3685"/>
                    </a:lnTo>
                    <a:cubicBezTo>
                      <a:pt x="2918" y="3685"/>
                      <a:pt x="3685" y="2919"/>
                      <a:pt x="3685" y="1966"/>
                    </a:cubicBezTo>
                    <a:lnTo>
                      <a:pt x="3685" y="1721"/>
                    </a:lnTo>
                    <a:cubicBezTo>
                      <a:pt x="3685" y="769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0"/>
              <p:cNvSpPr/>
              <p:nvPr/>
            </p:nvSpPr>
            <p:spPr>
              <a:xfrm>
                <a:off x="3712336" y="4447014"/>
                <a:ext cx="53935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6" extrusionOk="0">
                    <a:moveTo>
                      <a:pt x="1719" y="1"/>
                    </a:moveTo>
                    <a:cubicBezTo>
                      <a:pt x="766" y="1"/>
                      <a:pt x="0" y="769"/>
                      <a:pt x="0" y="1721"/>
                    </a:cubicBezTo>
                    <a:lnTo>
                      <a:pt x="0" y="1966"/>
                    </a:lnTo>
                    <a:cubicBezTo>
                      <a:pt x="0" y="2919"/>
                      <a:pt x="766" y="3685"/>
                      <a:pt x="1719" y="3685"/>
                    </a:cubicBezTo>
                    <a:lnTo>
                      <a:pt x="1964" y="3685"/>
                    </a:lnTo>
                    <a:cubicBezTo>
                      <a:pt x="2917" y="3685"/>
                      <a:pt x="3683" y="2919"/>
                      <a:pt x="3683" y="1966"/>
                    </a:cubicBezTo>
                    <a:lnTo>
                      <a:pt x="3683" y="1721"/>
                    </a:lnTo>
                    <a:cubicBezTo>
                      <a:pt x="3683" y="769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0"/>
              <p:cNvSpPr/>
              <p:nvPr/>
            </p:nvSpPr>
            <p:spPr>
              <a:xfrm>
                <a:off x="3497500" y="4550757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1"/>
                    </a:moveTo>
                    <a:cubicBezTo>
                      <a:pt x="767" y="1"/>
                      <a:pt x="1" y="767"/>
                      <a:pt x="1" y="1720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0"/>
              <p:cNvSpPr/>
              <p:nvPr/>
            </p:nvSpPr>
            <p:spPr>
              <a:xfrm>
                <a:off x="3604913" y="4550757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1"/>
                    </a:moveTo>
                    <a:cubicBezTo>
                      <a:pt x="768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20"/>
                    </a:lnTo>
                    <a:cubicBezTo>
                      <a:pt x="3685" y="767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0"/>
              <p:cNvSpPr/>
              <p:nvPr/>
            </p:nvSpPr>
            <p:spPr>
              <a:xfrm>
                <a:off x="3712336" y="4550757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1"/>
                    </a:moveTo>
                    <a:cubicBezTo>
                      <a:pt x="766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0"/>
              <p:cNvSpPr/>
              <p:nvPr/>
            </p:nvSpPr>
            <p:spPr>
              <a:xfrm>
                <a:off x="3497500" y="4654499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0"/>
                    </a:moveTo>
                    <a:cubicBezTo>
                      <a:pt x="767" y="0"/>
                      <a:pt x="1" y="767"/>
                      <a:pt x="1" y="1719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0"/>
              <p:cNvSpPr/>
              <p:nvPr/>
            </p:nvSpPr>
            <p:spPr>
              <a:xfrm>
                <a:off x="3604913" y="4654499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0"/>
                    </a:moveTo>
                    <a:cubicBezTo>
                      <a:pt x="768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19"/>
                    </a:lnTo>
                    <a:cubicBezTo>
                      <a:pt x="3685" y="767"/>
                      <a:pt x="2918" y="0"/>
                      <a:pt x="19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0"/>
              <p:cNvSpPr/>
              <p:nvPr/>
            </p:nvSpPr>
            <p:spPr>
              <a:xfrm>
                <a:off x="3712336" y="4654499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0"/>
                    </a:moveTo>
                    <a:cubicBezTo>
                      <a:pt x="766" y="0"/>
                      <a:pt x="0" y="767"/>
                      <a:pt x="0" y="1719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19"/>
                    </a:lnTo>
                    <a:cubicBezTo>
                      <a:pt x="3683" y="767"/>
                      <a:pt x="2917" y="0"/>
                      <a:pt x="1964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0"/>
              <p:cNvSpPr/>
              <p:nvPr/>
            </p:nvSpPr>
            <p:spPr>
              <a:xfrm>
                <a:off x="3497500" y="4758208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1"/>
                    </a:moveTo>
                    <a:cubicBezTo>
                      <a:pt x="767" y="1"/>
                      <a:pt x="1" y="767"/>
                      <a:pt x="1" y="1720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0"/>
              <p:cNvSpPr/>
              <p:nvPr/>
            </p:nvSpPr>
            <p:spPr>
              <a:xfrm>
                <a:off x="3604913" y="4758208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1"/>
                    </a:moveTo>
                    <a:cubicBezTo>
                      <a:pt x="768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20"/>
                    </a:lnTo>
                    <a:cubicBezTo>
                      <a:pt x="3685" y="767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0"/>
              <p:cNvSpPr/>
              <p:nvPr/>
            </p:nvSpPr>
            <p:spPr>
              <a:xfrm>
                <a:off x="3712336" y="4758208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1"/>
                    </a:moveTo>
                    <a:cubicBezTo>
                      <a:pt x="766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0"/>
              <p:cNvSpPr/>
              <p:nvPr/>
            </p:nvSpPr>
            <p:spPr>
              <a:xfrm>
                <a:off x="3497500" y="4861950"/>
                <a:ext cx="53950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4" extrusionOk="0">
                    <a:moveTo>
                      <a:pt x="1720" y="1"/>
                    </a:moveTo>
                    <a:cubicBezTo>
                      <a:pt x="767" y="1"/>
                      <a:pt x="1" y="767"/>
                      <a:pt x="1" y="1720"/>
                    </a:cubicBezTo>
                    <a:lnTo>
                      <a:pt x="1" y="1964"/>
                    </a:lnTo>
                    <a:cubicBezTo>
                      <a:pt x="1" y="2917"/>
                      <a:pt x="767" y="3683"/>
                      <a:pt x="1720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0"/>
              <p:cNvSpPr/>
              <p:nvPr/>
            </p:nvSpPr>
            <p:spPr>
              <a:xfrm>
                <a:off x="3604913" y="4861950"/>
                <a:ext cx="53964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4" extrusionOk="0">
                    <a:moveTo>
                      <a:pt x="1721" y="1"/>
                    </a:moveTo>
                    <a:cubicBezTo>
                      <a:pt x="768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8" y="3683"/>
                      <a:pt x="1721" y="3683"/>
                    </a:cubicBezTo>
                    <a:lnTo>
                      <a:pt x="1966" y="3683"/>
                    </a:lnTo>
                    <a:cubicBezTo>
                      <a:pt x="2918" y="3683"/>
                      <a:pt x="3685" y="2917"/>
                      <a:pt x="3685" y="1964"/>
                    </a:cubicBezTo>
                    <a:lnTo>
                      <a:pt x="3685" y="1720"/>
                    </a:lnTo>
                    <a:cubicBezTo>
                      <a:pt x="3685" y="767"/>
                      <a:pt x="2918" y="1"/>
                      <a:pt x="1966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0"/>
              <p:cNvSpPr/>
              <p:nvPr/>
            </p:nvSpPr>
            <p:spPr>
              <a:xfrm>
                <a:off x="3712336" y="4861950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719" y="1"/>
                    </a:moveTo>
                    <a:cubicBezTo>
                      <a:pt x="766" y="1"/>
                      <a:pt x="0" y="767"/>
                      <a:pt x="0" y="1720"/>
                    </a:cubicBezTo>
                    <a:lnTo>
                      <a:pt x="0" y="1964"/>
                    </a:lnTo>
                    <a:cubicBezTo>
                      <a:pt x="0" y="2917"/>
                      <a:pt x="766" y="3683"/>
                      <a:pt x="1719" y="3683"/>
                    </a:cubicBezTo>
                    <a:lnTo>
                      <a:pt x="1964" y="3683"/>
                    </a:lnTo>
                    <a:cubicBezTo>
                      <a:pt x="2917" y="3683"/>
                      <a:pt x="3683" y="2917"/>
                      <a:pt x="3683" y="1964"/>
                    </a:cubicBezTo>
                    <a:lnTo>
                      <a:pt x="3683" y="1720"/>
                    </a:lnTo>
                    <a:cubicBezTo>
                      <a:pt x="3683" y="767"/>
                      <a:pt x="2917" y="1"/>
                      <a:pt x="1964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0"/>
              <p:cNvSpPr/>
              <p:nvPr/>
            </p:nvSpPr>
            <p:spPr>
              <a:xfrm>
                <a:off x="3493750" y="3041697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517" y="0"/>
                    </a:moveTo>
                    <a:cubicBezTo>
                      <a:pt x="677" y="0"/>
                      <a:pt x="1" y="677"/>
                      <a:pt x="1" y="1517"/>
                    </a:cubicBezTo>
                    <a:lnTo>
                      <a:pt x="1" y="2167"/>
                    </a:lnTo>
                    <a:cubicBezTo>
                      <a:pt x="1" y="3008"/>
                      <a:pt x="677" y="3685"/>
                      <a:pt x="1517" y="3685"/>
                    </a:cubicBezTo>
                    <a:lnTo>
                      <a:pt x="2167" y="3685"/>
                    </a:lnTo>
                    <a:cubicBezTo>
                      <a:pt x="3007" y="3685"/>
                      <a:pt x="3684" y="3008"/>
                      <a:pt x="3684" y="2167"/>
                    </a:cubicBezTo>
                    <a:lnTo>
                      <a:pt x="3684" y="1517"/>
                    </a:lnTo>
                    <a:cubicBezTo>
                      <a:pt x="3684" y="677"/>
                      <a:pt x="3007" y="0"/>
                      <a:pt x="2167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0"/>
              <p:cNvSpPr/>
              <p:nvPr/>
            </p:nvSpPr>
            <p:spPr>
              <a:xfrm>
                <a:off x="3601191" y="3041697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517" y="0"/>
                    </a:moveTo>
                    <a:cubicBezTo>
                      <a:pt x="676" y="0"/>
                      <a:pt x="0" y="677"/>
                      <a:pt x="0" y="1517"/>
                    </a:cubicBezTo>
                    <a:lnTo>
                      <a:pt x="0" y="2167"/>
                    </a:lnTo>
                    <a:cubicBezTo>
                      <a:pt x="0" y="3008"/>
                      <a:pt x="676" y="3685"/>
                      <a:pt x="1517" y="3685"/>
                    </a:cubicBezTo>
                    <a:lnTo>
                      <a:pt x="2166" y="3685"/>
                    </a:lnTo>
                    <a:cubicBezTo>
                      <a:pt x="3007" y="3685"/>
                      <a:pt x="3683" y="3008"/>
                      <a:pt x="3683" y="2167"/>
                    </a:cubicBezTo>
                    <a:lnTo>
                      <a:pt x="3683" y="1517"/>
                    </a:lnTo>
                    <a:cubicBezTo>
                      <a:pt x="3683" y="677"/>
                      <a:pt x="3007" y="0"/>
                      <a:pt x="2166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0"/>
              <p:cNvSpPr/>
              <p:nvPr/>
            </p:nvSpPr>
            <p:spPr>
              <a:xfrm>
                <a:off x="3708589" y="3041697"/>
                <a:ext cx="53964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5" h="3685" extrusionOk="0">
                    <a:moveTo>
                      <a:pt x="1519" y="0"/>
                    </a:moveTo>
                    <a:cubicBezTo>
                      <a:pt x="679" y="0"/>
                      <a:pt x="0" y="677"/>
                      <a:pt x="0" y="1517"/>
                    </a:cubicBezTo>
                    <a:lnTo>
                      <a:pt x="0" y="2167"/>
                    </a:lnTo>
                    <a:cubicBezTo>
                      <a:pt x="0" y="3008"/>
                      <a:pt x="679" y="3685"/>
                      <a:pt x="1519" y="3685"/>
                    </a:cubicBezTo>
                    <a:lnTo>
                      <a:pt x="2167" y="3685"/>
                    </a:lnTo>
                    <a:cubicBezTo>
                      <a:pt x="3009" y="3685"/>
                      <a:pt x="3685" y="3008"/>
                      <a:pt x="3685" y="2167"/>
                    </a:cubicBezTo>
                    <a:lnTo>
                      <a:pt x="3685" y="1517"/>
                    </a:lnTo>
                    <a:cubicBezTo>
                      <a:pt x="3685" y="677"/>
                      <a:pt x="3009" y="0"/>
                      <a:pt x="2167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0"/>
              <p:cNvSpPr/>
              <p:nvPr/>
            </p:nvSpPr>
            <p:spPr>
              <a:xfrm>
                <a:off x="4412011" y="4435910"/>
                <a:ext cx="600003" cy="280227"/>
              </a:xfrm>
              <a:custGeom>
                <a:avLst/>
                <a:gdLst/>
                <a:ahLst/>
                <a:cxnLst/>
                <a:rect l="l" t="t" r="r" b="b"/>
                <a:pathLst>
                  <a:path w="40972" h="16600" extrusionOk="0">
                    <a:moveTo>
                      <a:pt x="20603" y="1"/>
                    </a:moveTo>
                    <a:cubicBezTo>
                      <a:pt x="20077" y="1"/>
                      <a:pt x="19551" y="167"/>
                      <a:pt x="19107" y="498"/>
                    </a:cubicBezTo>
                    <a:lnTo>
                      <a:pt x="570" y="14483"/>
                    </a:lnTo>
                    <a:cubicBezTo>
                      <a:pt x="165" y="14787"/>
                      <a:pt x="1" y="15316"/>
                      <a:pt x="163" y="15797"/>
                    </a:cubicBezTo>
                    <a:cubicBezTo>
                      <a:pt x="323" y="16276"/>
                      <a:pt x="772" y="16600"/>
                      <a:pt x="1280" y="16600"/>
                    </a:cubicBezTo>
                    <a:cubicBezTo>
                      <a:pt x="1535" y="16600"/>
                      <a:pt x="1783" y="16515"/>
                      <a:pt x="1988" y="16362"/>
                    </a:cubicBezTo>
                    <a:lnTo>
                      <a:pt x="20525" y="2376"/>
                    </a:lnTo>
                    <a:cubicBezTo>
                      <a:pt x="20548" y="2358"/>
                      <a:pt x="20575" y="2349"/>
                      <a:pt x="20603" y="2349"/>
                    </a:cubicBezTo>
                    <a:cubicBezTo>
                      <a:pt x="20630" y="2349"/>
                      <a:pt x="20657" y="2358"/>
                      <a:pt x="20680" y="2376"/>
                    </a:cubicBezTo>
                    <a:lnTo>
                      <a:pt x="38941" y="15841"/>
                    </a:lnTo>
                    <a:cubicBezTo>
                      <a:pt x="39151" y="15996"/>
                      <a:pt x="39396" y="16071"/>
                      <a:pt x="39639" y="16071"/>
                    </a:cubicBezTo>
                    <a:cubicBezTo>
                      <a:pt x="40000" y="16071"/>
                      <a:pt x="40356" y="15905"/>
                      <a:pt x="40586" y="15592"/>
                    </a:cubicBezTo>
                    <a:cubicBezTo>
                      <a:pt x="40972" y="15069"/>
                      <a:pt x="40861" y="14333"/>
                      <a:pt x="40338" y="13947"/>
                    </a:cubicBezTo>
                    <a:lnTo>
                      <a:pt x="22079" y="482"/>
                    </a:lnTo>
                    <a:cubicBezTo>
                      <a:pt x="21639" y="161"/>
                      <a:pt x="21121" y="1"/>
                      <a:pt x="206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0"/>
              <p:cNvSpPr/>
              <p:nvPr/>
            </p:nvSpPr>
            <p:spPr>
              <a:xfrm>
                <a:off x="4641832" y="4612954"/>
                <a:ext cx="84366" cy="93555"/>
              </a:xfrm>
              <a:custGeom>
                <a:avLst/>
                <a:gdLst/>
                <a:ahLst/>
                <a:cxnLst/>
                <a:rect l="l" t="t" r="r" b="b"/>
                <a:pathLst>
                  <a:path w="5761" h="5542" extrusionOk="0">
                    <a:moveTo>
                      <a:pt x="2990" y="0"/>
                    </a:moveTo>
                    <a:cubicBezTo>
                      <a:pt x="1868" y="0"/>
                      <a:pt x="858" y="675"/>
                      <a:pt x="429" y="1711"/>
                    </a:cubicBezTo>
                    <a:cubicBezTo>
                      <a:pt x="1" y="2746"/>
                      <a:pt x="237" y="3937"/>
                      <a:pt x="1029" y="4729"/>
                    </a:cubicBezTo>
                    <a:cubicBezTo>
                      <a:pt x="1559" y="5259"/>
                      <a:pt x="2268" y="5541"/>
                      <a:pt x="2990" y="5541"/>
                    </a:cubicBezTo>
                    <a:cubicBezTo>
                      <a:pt x="3347" y="5541"/>
                      <a:pt x="3707" y="5472"/>
                      <a:pt x="4050" y="5330"/>
                    </a:cubicBezTo>
                    <a:cubicBezTo>
                      <a:pt x="5086" y="4902"/>
                      <a:pt x="5760" y="3891"/>
                      <a:pt x="5760" y="2771"/>
                    </a:cubicBezTo>
                    <a:cubicBezTo>
                      <a:pt x="5760" y="1240"/>
                      <a:pt x="4520" y="0"/>
                      <a:pt x="2990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0"/>
              <p:cNvSpPr/>
              <p:nvPr/>
            </p:nvSpPr>
            <p:spPr>
              <a:xfrm>
                <a:off x="4528282" y="4867007"/>
                <a:ext cx="6222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399" extrusionOk="0">
                    <a:moveTo>
                      <a:pt x="1" y="1"/>
                    </a:moveTo>
                    <a:lnTo>
                      <a:pt x="1" y="399"/>
                    </a:lnTo>
                    <a:lnTo>
                      <a:pt x="4249" y="399"/>
                    </a:lnTo>
                    <a:lnTo>
                      <a:pt x="424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0"/>
              <p:cNvSpPr/>
              <p:nvPr/>
            </p:nvSpPr>
            <p:spPr>
              <a:xfrm>
                <a:off x="4528282" y="4900403"/>
                <a:ext cx="6222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249" h="399" extrusionOk="0">
                    <a:moveTo>
                      <a:pt x="1" y="1"/>
                    </a:moveTo>
                    <a:lnTo>
                      <a:pt x="1" y="399"/>
                    </a:lnTo>
                    <a:lnTo>
                      <a:pt x="4249" y="399"/>
                    </a:lnTo>
                    <a:lnTo>
                      <a:pt x="4249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0"/>
              <p:cNvSpPr/>
              <p:nvPr/>
            </p:nvSpPr>
            <p:spPr>
              <a:xfrm>
                <a:off x="4774256" y="4867007"/>
                <a:ext cx="6219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399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4247" y="399"/>
                    </a:lnTo>
                    <a:lnTo>
                      <a:pt x="424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0"/>
              <p:cNvSpPr/>
              <p:nvPr/>
            </p:nvSpPr>
            <p:spPr>
              <a:xfrm>
                <a:off x="4774256" y="4900403"/>
                <a:ext cx="6219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399" extrusionOk="0">
                    <a:moveTo>
                      <a:pt x="0" y="1"/>
                    </a:moveTo>
                    <a:lnTo>
                      <a:pt x="0" y="399"/>
                    </a:lnTo>
                    <a:lnTo>
                      <a:pt x="4247" y="399"/>
                    </a:lnTo>
                    <a:lnTo>
                      <a:pt x="4247" y="1"/>
                    </a:lnTo>
                    <a:close/>
                  </a:path>
                </a:pathLst>
              </a:custGeom>
              <a:solidFill>
                <a:srgbClr val="FFE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0"/>
              <p:cNvSpPr/>
              <p:nvPr/>
            </p:nvSpPr>
            <p:spPr>
              <a:xfrm>
                <a:off x="5096437" y="4419339"/>
                <a:ext cx="520104" cy="285190"/>
              </a:xfrm>
              <a:custGeom>
                <a:avLst/>
                <a:gdLst/>
                <a:ahLst/>
                <a:cxnLst/>
                <a:rect l="l" t="t" r="r" b="b"/>
                <a:pathLst>
                  <a:path w="35516" h="16894" extrusionOk="0">
                    <a:moveTo>
                      <a:pt x="17897" y="0"/>
                    </a:moveTo>
                    <a:cubicBezTo>
                      <a:pt x="17270" y="0"/>
                      <a:pt x="16644" y="225"/>
                      <a:pt x="16148" y="676"/>
                    </a:cubicBezTo>
                    <a:lnTo>
                      <a:pt x="483" y="14844"/>
                    </a:lnTo>
                    <a:cubicBezTo>
                      <a:pt x="122" y="15169"/>
                      <a:pt x="1" y="15686"/>
                      <a:pt x="175" y="16138"/>
                    </a:cubicBezTo>
                    <a:cubicBezTo>
                      <a:pt x="349" y="16593"/>
                      <a:pt x="786" y="16894"/>
                      <a:pt x="1274" y="16894"/>
                    </a:cubicBezTo>
                    <a:cubicBezTo>
                      <a:pt x="1565" y="16894"/>
                      <a:pt x="1846" y="16785"/>
                      <a:pt x="2063" y="16587"/>
                    </a:cubicBezTo>
                    <a:lnTo>
                      <a:pt x="17728" y="2420"/>
                    </a:lnTo>
                    <a:cubicBezTo>
                      <a:pt x="17776" y="2375"/>
                      <a:pt x="17836" y="2353"/>
                      <a:pt x="17897" y="2353"/>
                    </a:cubicBezTo>
                    <a:cubicBezTo>
                      <a:pt x="17958" y="2353"/>
                      <a:pt x="18018" y="2375"/>
                      <a:pt x="18066" y="2418"/>
                    </a:cubicBezTo>
                    <a:lnTo>
                      <a:pt x="33442" y="16052"/>
                    </a:lnTo>
                    <a:cubicBezTo>
                      <a:pt x="33664" y="16241"/>
                      <a:pt x="33936" y="16334"/>
                      <a:pt x="34207" y="16334"/>
                    </a:cubicBezTo>
                    <a:cubicBezTo>
                      <a:pt x="34533" y="16334"/>
                      <a:pt x="34856" y="16200"/>
                      <a:pt x="35089" y="15937"/>
                    </a:cubicBezTo>
                    <a:cubicBezTo>
                      <a:pt x="35515" y="15457"/>
                      <a:pt x="35476" y="14724"/>
                      <a:pt x="35004" y="14291"/>
                    </a:cubicBezTo>
                    <a:lnTo>
                      <a:pt x="19628" y="658"/>
                    </a:lnTo>
                    <a:cubicBezTo>
                      <a:pt x="19134" y="219"/>
                      <a:pt x="18515" y="0"/>
                      <a:pt x="178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0"/>
              <p:cNvSpPr/>
              <p:nvPr/>
            </p:nvSpPr>
            <p:spPr>
              <a:xfrm>
                <a:off x="2298486" y="4257835"/>
                <a:ext cx="450208" cy="671954"/>
              </a:xfrm>
              <a:custGeom>
                <a:avLst/>
                <a:gdLst/>
                <a:ahLst/>
                <a:cxnLst/>
                <a:rect l="l" t="t" r="r" b="b"/>
                <a:pathLst>
                  <a:path w="30743" h="39805" extrusionOk="0">
                    <a:moveTo>
                      <a:pt x="15545" y="0"/>
                    </a:moveTo>
                    <a:cubicBezTo>
                      <a:pt x="14946" y="0"/>
                      <a:pt x="14339" y="33"/>
                      <a:pt x="13727" y="99"/>
                    </a:cubicBezTo>
                    <a:cubicBezTo>
                      <a:pt x="6771" y="851"/>
                      <a:pt x="1243" y="6003"/>
                      <a:pt x="461" y="12465"/>
                    </a:cubicBezTo>
                    <a:cubicBezTo>
                      <a:pt x="1" y="16273"/>
                      <a:pt x="1172" y="19816"/>
                      <a:pt x="3407" y="22571"/>
                    </a:cubicBezTo>
                    <a:cubicBezTo>
                      <a:pt x="5174" y="24750"/>
                      <a:pt x="6010" y="27434"/>
                      <a:pt x="5838" y="30155"/>
                    </a:cubicBezTo>
                    <a:cubicBezTo>
                      <a:pt x="5825" y="30349"/>
                      <a:pt x="5820" y="30543"/>
                      <a:pt x="5822" y="30740"/>
                    </a:cubicBezTo>
                    <a:cubicBezTo>
                      <a:pt x="5847" y="35714"/>
                      <a:pt x="10162" y="39736"/>
                      <a:pt x="15495" y="39803"/>
                    </a:cubicBezTo>
                    <a:cubicBezTo>
                      <a:pt x="15538" y="39804"/>
                      <a:pt x="15581" y="39804"/>
                      <a:pt x="15624" y="39804"/>
                    </a:cubicBezTo>
                    <a:cubicBezTo>
                      <a:pt x="20909" y="39804"/>
                      <a:pt x="25308" y="35836"/>
                      <a:pt x="25430" y="30912"/>
                    </a:cubicBezTo>
                    <a:cubicBezTo>
                      <a:pt x="25443" y="30462"/>
                      <a:pt x="25418" y="30009"/>
                      <a:pt x="25358" y="29562"/>
                    </a:cubicBezTo>
                    <a:cubicBezTo>
                      <a:pt x="25036" y="27154"/>
                      <a:pt x="25828" y="24748"/>
                      <a:pt x="27450" y="22848"/>
                    </a:cubicBezTo>
                    <a:cubicBezTo>
                      <a:pt x="29516" y="20428"/>
                      <a:pt x="30742" y="17363"/>
                      <a:pt x="30725" y="14036"/>
                    </a:cubicBezTo>
                    <a:cubicBezTo>
                      <a:pt x="30685" y="6271"/>
                      <a:pt x="23895" y="0"/>
                      <a:pt x="155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0"/>
              <p:cNvSpPr/>
              <p:nvPr/>
            </p:nvSpPr>
            <p:spPr>
              <a:xfrm>
                <a:off x="2608146" y="3914978"/>
                <a:ext cx="544004" cy="812118"/>
              </a:xfrm>
              <a:custGeom>
                <a:avLst/>
                <a:gdLst/>
                <a:ahLst/>
                <a:cxnLst/>
                <a:rect l="l" t="t" r="r" b="b"/>
                <a:pathLst>
                  <a:path w="37148" h="48108" extrusionOk="0">
                    <a:moveTo>
                      <a:pt x="18346" y="1"/>
                    </a:moveTo>
                    <a:cubicBezTo>
                      <a:pt x="8214" y="1"/>
                      <a:pt x="1" y="7630"/>
                      <a:pt x="1" y="17042"/>
                    </a:cubicBezTo>
                    <a:cubicBezTo>
                      <a:pt x="1" y="21063"/>
                      <a:pt x="1501" y="24760"/>
                      <a:pt x="4011" y="27675"/>
                    </a:cubicBezTo>
                    <a:cubicBezTo>
                      <a:pt x="5984" y="29965"/>
                      <a:pt x="6958" y="32869"/>
                      <a:pt x="6581" y="35780"/>
                    </a:cubicBezTo>
                    <a:cubicBezTo>
                      <a:pt x="6512" y="36321"/>
                      <a:pt x="6486" y="36869"/>
                      <a:pt x="6502" y="37415"/>
                    </a:cubicBezTo>
                    <a:cubicBezTo>
                      <a:pt x="6681" y="43345"/>
                      <a:pt x="11991" y="48107"/>
                      <a:pt x="18356" y="48107"/>
                    </a:cubicBezTo>
                    <a:cubicBezTo>
                      <a:pt x="18425" y="48107"/>
                      <a:pt x="18495" y="48107"/>
                      <a:pt x="18565" y="48106"/>
                    </a:cubicBezTo>
                    <a:cubicBezTo>
                      <a:pt x="25011" y="47998"/>
                      <a:pt x="30201" y="43112"/>
                      <a:pt x="30201" y="37099"/>
                    </a:cubicBezTo>
                    <a:cubicBezTo>
                      <a:pt x="30201" y="36862"/>
                      <a:pt x="30193" y="36627"/>
                      <a:pt x="30177" y="36393"/>
                    </a:cubicBezTo>
                    <a:cubicBezTo>
                      <a:pt x="29951" y="33105"/>
                      <a:pt x="30948" y="29859"/>
                      <a:pt x="33069" y="27217"/>
                    </a:cubicBezTo>
                    <a:cubicBezTo>
                      <a:pt x="35753" y="23872"/>
                      <a:pt x="37148" y="19585"/>
                      <a:pt x="36567" y="14985"/>
                    </a:cubicBezTo>
                    <a:cubicBezTo>
                      <a:pt x="35584" y="7181"/>
                      <a:pt x="28870" y="983"/>
                      <a:pt x="20460" y="111"/>
                    </a:cubicBezTo>
                    <a:cubicBezTo>
                      <a:pt x="19747" y="37"/>
                      <a:pt x="19042" y="1"/>
                      <a:pt x="183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0"/>
              <p:cNvSpPr/>
              <p:nvPr/>
            </p:nvSpPr>
            <p:spPr>
              <a:xfrm>
                <a:off x="5791943" y="4420946"/>
                <a:ext cx="355752" cy="530962"/>
              </a:xfrm>
              <a:custGeom>
                <a:avLst/>
                <a:gdLst/>
                <a:ahLst/>
                <a:cxnLst/>
                <a:rect l="l" t="t" r="r" b="b"/>
                <a:pathLst>
                  <a:path w="24293" h="31453" extrusionOk="0">
                    <a:moveTo>
                      <a:pt x="12008" y="1"/>
                    </a:moveTo>
                    <a:cubicBezTo>
                      <a:pt x="5409" y="1"/>
                      <a:pt x="46" y="4954"/>
                      <a:pt x="15" y="11088"/>
                    </a:cubicBezTo>
                    <a:cubicBezTo>
                      <a:pt x="1" y="13718"/>
                      <a:pt x="971" y="16140"/>
                      <a:pt x="2602" y="18053"/>
                    </a:cubicBezTo>
                    <a:cubicBezTo>
                      <a:pt x="3884" y="19557"/>
                      <a:pt x="4511" y="21459"/>
                      <a:pt x="4256" y="23361"/>
                    </a:cubicBezTo>
                    <a:cubicBezTo>
                      <a:pt x="4208" y="23715"/>
                      <a:pt x="4189" y="24071"/>
                      <a:pt x="4198" y="24428"/>
                    </a:cubicBezTo>
                    <a:cubicBezTo>
                      <a:pt x="4296" y="28318"/>
                      <a:pt x="7772" y="31453"/>
                      <a:pt x="11949" y="31453"/>
                    </a:cubicBezTo>
                    <a:cubicBezTo>
                      <a:pt x="11982" y="31453"/>
                      <a:pt x="12016" y="31453"/>
                      <a:pt x="12050" y="31452"/>
                    </a:cubicBezTo>
                    <a:cubicBezTo>
                      <a:pt x="16264" y="31400"/>
                      <a:pt x="19673" y="28220"/>
                      <a:pt x="19694" y="24289"/>
                    </a:cubicBezTo>
                    <a:cubicBezTo>
                      <a:pt x="19694" y="24134"/>
                      <a:pt x="19690" y="23981"/>
                      <a:pt x="19680" y="23828"/>
                    </a:cubicBezTo>
                    <a:cubicBezTo>
                      <a:pt x="19544" y="21677"/>
                      <a:pt x="20204" y="19557"/>
                      <a:pt x="21601" y="17836"/>
                    </a:cubicBezTo>
                    <a:cubicBezTo>
                      <a:pt x="23366" y="15657"/>
                      <a:pt x="24292" y="12857"/>
                      <a:pt x="23930" y="9849"/>
                    </a:cubicBezTo>
                    <a:cubicBezTo>
                      <a:pt x="23313" y="4743"/>
                      <a:pt x="18942" y="672"/>
                      <a:pt x="13448" y="79"/>
                    </a:cubicBezTo>
                    <a:cubicBezTo>
                      <a:pt x="12963" y="26"/>
                      <a:pt x="12482" y="1"/>
                      <a:pt x="12008" y="1"/>
                    </a:cubicBezTo>
                    <a:close/>
                  </a:path>
                </a:pathLst>
              </a:custGeom>
              <a:solidFill>
                <a:srgbClr val="FFCB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0"/>
              <p:cNvSpPr/>
              <p:nvPr/>
            </p:nvSpPr>
            <p:spPr>
              <a:xfrm>
                <a:off x="6077064" y="4179896"/>
                <a:ext cx="429838" cy="641720"/>
              </a:xfrm>
              <a:custGeom>
                <a:avLst/>
                <a:gdLst/>
                <a:ahLst/>
                <a:cxnLst/>
                <a:rect l="l" t="t" r="r" b="b"/>
                <a:pathLst>
                  <a:path w="29352" h="38014" extrusionOk="0">
                    <a:moveTo>
                      <a:pt x="14499" y="0"/>
                    </a:moveTo>
                    <a:cubicBezTo>
                      <a:pt x="6491" y="0"/>
                      <a:pt x="0" y="6029"/>
                      <a:pt x="0" y="13466"/>
                    </a:cubicBezTo>
                    <a:cubicBezTo>
                      <a:pt x="0" y="16645"/>
                      <a:pt x="1185" y="19565"/>
                      <a:pt x="3169" y="21867"/>
                    </a:cubicBezTo>
                    <a:cubicBezTo>
                      <a:pt x="4727" y="23677"/>
                      <a:pt x="5499" y="25972"/>
                      <a:pt x="5199" y="28273"/>
                    </a:cubicBezTo>
                    <a:cubicBezTo>
                      <a:pt x="5145" y="28701"/>
                      <a:pt x="5124" y="29132"/>
                      <a:pt x="5138" y="29564"/>
                    </a:cubicBezTo>
                    <a:cubicBezTo>
                      <a:pt x="5279" y="34250"/>
                      <a:pt x="9474" y="38014"/>
                      <a:pt x="14501" y="38014"/>
                    </a:cubicBezTo>
                    <a:cubicBezTo>
                      <a:pt x="14557" y="38014"/>
                      <a:pt x="14612" y="38013"/>
                      <a:pt x="14668" y="38012"/>
                    </a:cubicBezTo>
                    <a:cubicBezTo>
                      <a:pt x="19762" y="37926"/>
                      <a:pt x="23864" y="34065"/>
                      <a:pt x="23864" y="29315"/>
                    </a:cubicBezTo>
                    <a:cubicBezTo>
                      <a:pt x="23864" y="29129"/>
                      <a:pt x="23857" y="28942"/>
                      <a:pt x="23844" y="28759"/>
                    </a:cubicBezTo>
                    <a:cubicBezTo>
                      <a:pt x="23666" y="26161"/>
                      <a:pt x="24452" y="23593"/>
                      <a:pt x="26129" y="21506"/>
                    </a:cubicBezTo>
                    <a:cubicBezTo>
                      <a:pt x="28249" y="18864"/>
                      <a:pt x="29352" y="15475"/>
                      <a:pt x="28894" y="11842"/>
                    </a:cubicBezTo>
                    <a:cubicBezTo>
                      <a:pt x="28117" y="5674"/>
                      <a:pt x="22810" y="776"/>
                      <a:pt x="16167" y="87"/>
                    </a:cubicBezTo>
                    <a:cubicBezTo>
                      <a:pt x="15605" y="29"/>
                      <a:pt x="15048" y="0"/>
                      <a:pt x="1449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0"/>
              <p:cNvSpPr/>
              <p:nvPr/>
            </p:nvSpPr>
            <p:spPr>
              <a:xfrm>
                <a:off x="5263525" y="3581869"/>
                <a:ext cx="53935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4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1"/>
                    </a:cubicBezTo>
                    <a:lnTo>
                      <a:pt x="0" y="1843"/>
                    </a:lnTo>
                    <a:cubicBezTo>
                      <a:pt x="0" y="2863"/>
                      <a:pt x="821" y="3683"/>
                      <a:pt x="1841" y="3683"/>
                    </a:cubicBezTo>
                    <a:cubicBezTo>
                      <a:pt x="2860" y="3683"/>
                      <a:pt x="3683" y="2863"/>
                      <a:pt x="3683" y="1843"/>
                    </a:cubicBezTo>
                    <a:lnTo>
                      <a:pt x="3683" y="1841"/>
                    </a:lnTo>
                    <a:cubicBezTo>
                      <a:pt x="3683" y="821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0"/>
              <p:cNvSpPr/>
              <p:nvPr/>
            </p:nvSpPr>
            <p:spPr>
              <a:xfrm>
                <a:off x="5156084" y="3472671"/>
                <a:ext cx="53950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5" extrusionOk="0">
                    <a:moveTo>
                      <a:pt x="1841" y="0"/>
                    </a:moveTo>
                    <a:cubicBezTo>
                      <a:pt x="822" y="0"/>
                      <a:pt x="1" y="821"/>
                      <a:pt x="1" y="1842"/>
                    </a:cubicBezTo>
                    <a:cubicBezTo>
                      <a:pt x="1" y="2862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2"/>
                      <a:pt x="3684" y="1842"/>
                    </a:cubicBez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0"/>
              <p:cNvSpPr/>
              <p:nvPr/>
            </p:nvSpPr>
            <p:spPr>
              <a:xfrm>
                <a:off x="5263525" y="3472671"/>
                <a:ext cx="53935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3685" extrusionOk="0">
                    <a:moveTo>
                      <a:pt x="1841" y="0"/>
                    </a:moveTo>
                    <a:cubicBezTo>
                      <a:pt x="821" y="0"/>
                      <a:pt x="0" y="821"/>
                      <a:pt x="0" y="1842"/>
                    </a:cubicBezTo>
                    <a:cubicBezTo>
                      <a:pt x="0" y="2862"/>
                      <a:pt x="821" y="3685"/>
                      <a:pt x="1841" y="3685"/>
                    </a:cubicBezTo>
                    <a:cubicBezTo>
                      <a:pt x="2860" y="3685"/>
                      <a:pt x="3683" y="2862"/>
                      <a:pt x="3683" y="1842"/>
                    </a:cubicBezTo>
                    <a:cubicBezTo>
                      <a:pt x="3683" y="821"/>
                      <a:pt x="2860" y="0"/>
                      <a:pt x="1841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0"/>
              <p:cNvSpPr/>
              <p:nvPr/>
            </p:nvSpPr>
            <p:spPr>
              <a:xfrm>
                <a:off x="5048661" y="3472671"/>
                <a:ext cx="53978" cy="62207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5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2"/>
                    </a:cubicBezTo>
                    <a:cubicBezTo>
                      <a:pt x="1" y="2862"/>
                      <a:pt x="822" y="3685"/>
                      <a:pt x="1843" y="3685"/>
                    </a:cubicBezTo>
                    <a:lnTo>
                      <a:pt x="1845" y="3685"/>
                    </a:lnTo>
                    <a:cubicBezTo>
                      <a:pt x="2865" y="3685"/>
                      <a:pt x="3685" y="2862"/>
                      <a:pt x="3685" y="1842"/>
                    </a:cubicBezTo>
                    <a:cubicBezTo>
                      <a:pt x="3685" y="821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0"/>
              <p:cNvSpPr/>
              <p:nvPr/>
            </p:nvSpPr>
            <p:spPr>
              <a:xfrm>
                <a:off x="5048661" y="3581869"/>
                <a:ext cx="53978" cy="62190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4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3"/>
                    </a:lnTo>
                    <a:cubicBezTo>
                      <a:pt x="1" y="2863"/>
                      <a:pt x="822" y="3683"/>
                      <a:pt x="1843" y="3683"/>
                    </a:cubicBezTo>
                    <a:lnTo>
                      <a:pt x="1845" y="3683"/>
                    </a:lnTo>
                    <a:cubicBezTo>
                      <a:pt x="2865" y="3683"/>
                      <a:pt x="3685" y="2863"/>
                      <a:pt x="3685" y="1843"/>
                    </a:cubicBezTo>
                    <a:lnTo>
                      <a:pt x="3685" y="1841"/>
                    </a:lnTo>
                    <a:cubicBezTo>
                      <a:pt x="3685" y="821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0"/>
              <p:cNvSpPr/>
              <p:nvPr/>
            </p:nvSpPr>
            <p:spPr>
              <a:xfrm>
                <a:off x="5048661" y="3691049"/>
                <a:ext cx="53978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3683" extrusionOk="0">
                    <a:moveTo>
                      <a:pt x="1843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2" y="3683"/>
                      <a:pt x="1843" y="3683"/>
                    </a:cubicBezTo>
                    <a:lnTo>
                      <a:pt x="1845" y="3683"/>
                    </a:lnTo>
                    <a:cubicBezTo>
                      <a:pt x="2865" y="3683"/>
                      <a:pt x="3685" y="2862"/>
                      <a:pt x="3685" y="1842"/>
                    </a:cubicBezTo>
                    <a:lnTo>
                      <a:pt x="3685" y="1841"/>
                    </a:lnTo>
                    <a:cubicBezTo>
                      <a:pt x="3685" y="821"/>
                      <a:pt x="2865" y="0"/>
                      <a:pt x="1845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0"/>
              <p:cNvSpPr/>
              <p:nvPr/>
            </p:nvSpPr>
            <p:spPr>
              <a:xfrm>
                <a:off x="5156084" y="3691049"/>
                <a:ext cx="53950" cy="6217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3" extrusionOk="0">
                    <a:moveTo>
                      <a:pt x="1841" y="0"/>
                    </a:moveTo>
                    <a:cubicBezTo>
                      <a:pt x="822" y="0"/>
                      <a:pt x="1" y="821"/>
                      <a:pt x="1" y="1841"/>
                    </a:cubicBezTo>
                    <a:lnTo>
                      <a:pt x="1" y="1842"/>
                    </a:lnTo>
                    <a:cubicBezTo>
                      <a:pt x="1" y="2862"/>
                      <a:pt x="822" y="3683"/>
                      <a:pt x="1841" y="3683"/>
                    </a:cubicBezTo>
                    <a:lnTo>
                      <a:pt x="1843" y="3683"/>
                    </a:lnTo>
                    <a:cubicBezTo>
                      <a:pt x="2863" y="3683"/>
                      <a:pt x="3684" y="2862"/>
                      <a:pt x="3684" y="1842"/>
                    </a:cubicBezTo>
                    <a:lnTo>
                      <a:pt x="3684" y="1841"/>
                    </a:lnTo>
                    <a:cubicBezTo>
                      <a:pt x="3684" y="821"/>
                      <a:pt x="2863" y="0"/>
                      <a:pt x="1843" y="0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0"/>
              <p:cNvSpPr/>
              <p:nvPr/>
            </p:nvSpPr>
            <p:spPr>
              <a:xfrm>
                <a:off x="5156084" y="3800211"/>
                <a:ext cx="53950" cy="62224"/>
              </a:xfrm>
              <a:custGeom>
                <a:avLst/>
                <a:gdLst/>
                <a:ahLst/>
                <a:cxnLst/>
                <a:rect l="l" t="t" r="r" b="b"/>
                <a:pathLst>
                  <a:path w="3684" h="3686" extrusionOk="0">
                    <a:moveTo>
                      <a:pt x="1841" y="1"/>
                    </a:moveTo>
                    <a:cubicBezTo>
                      <a:pt x="822" y="1"/>
                      <a:pt x="1" y="823"/>
                      <a:pt x="1" y="1843"/>
                    </a:cubicBezTo>
                    <a:cubicBezTo>
                      <a:pt x="1" y="2864"/>
                      <a:pt x="822" y="3685"/>
                      <a:pt x="1841" y="3685"/>
                    </a:cubicBezTo>
                    <a:lnTo>
                      <a:pt x="1843" y="3685"/>
                    </a:lnTo>
                    <a:cubicBezTo>
                      <a:pt x="2863" y="3685"/>
                      <a:pt x="3684" y="2864"/>
                      <a:pt x="3684" y="1843"/>
                    </a:cubicBezTo>
                    <a:cubicBezTo>
                      <a:pt x="3684" y="823"/>
                      <a:pt x="2863" y="1"/>
                      <a:pt x="1843" y="1"/>
                    </a:cubicBezTo>
                    <a:close/>
                  </a:path>
                </a:pathLst>
              </a:custGeom>
              <a:solidFill>
                <a:srgbClr val="37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1" name="Google Shape;358;p20">
            <a:extLst>
              <a:ext uri="{FF2B5EF4-FFF2-40B4-BE49-F238E27FC236}">
                <a16:creationId xmlns:a16="http://schemas.microsoft.com/office/drawing/2014/main" id="{1156351D-A995-459B-82AF-60F3FD0587F8}"/>
              </a:ext>
            </a:extLst>
          </p:cNvPr>
          <p:cNvSpPr txBox="1">
            <a:spLocks/>
          </p:cNvSpPr>
          <p:nvPr/>
        </p:nvSpPr>
        <p:spPr>
          <a:xfrm>
            <a:off x="3253864" y="1816741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b="1" dirty="0">
                <a:solidFill>
                  <a:schemeClr val="tx1"/>
                </a:solidFill>
              </a:rPr>
              <a:t>Precio por tamaño</a:t>
            </a:r>
          </a:p>
        </p:txBody>
      </p:sp>
      <p:sp>
        <p:nvSpPr>
          <p:cNvPr id="284" name="Google Shape;357;p20">
            <a:extLst>
              <a:ext uri="{FF2B5EF4-FFF2-40B4-BE49-F238E27FC236}">
                <a16:creationId xmlns:a16="http://schemas.microsoft.com/office/drawing/2014/main" id="{B47B32E5-4AA7-4E1A-8CCB-783CDB9302DF}"/>
              </a:ext>
            </a:extLst>
          </p:cNvPr>
          <p:cNvSpPr txBox="1">
            <a:spLocks/>
          </p:cNvSpPr>
          <p:nvPr/>
        </p:nvSpPr>
        <p:spPr>
          <a:xfrm>
            <a:off x="3421544" y="3235725"/>
            <a:ext cx="22380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es-ES" b="1" dirty="0">
                <a:solidFill>
                  <a:schemeClr val="tx1"/>
                </a:solidFill>
              </a:rPr>
              <a:t>Hemos calculado cuantas casas se han vendido dependiendo del número de habitaciones( demografía).</a:t>
            </a:r>
          </a:p>
        </p:txBody>
      </p:sp>
      <p:sp>
        <p:nvSpPr>
          <p:cNvPr id="285" name="Google Shape;356;p20">
            <a:extLst>
              <a:ext uri="{FF2B5EF4-FFF2-40B4-BE49-F238E27FC236}">
                <a16:creationId xmlns:a16="http://schemas.microsoft.com/office/drawing/2014/main" id="{F8C5D21C-9860-4CA4-B8B5-06C52D7E1449}"/>
              </a:ext>
            </a:extLst>
          </p:cNvPr>
          <p:cNvSpPr txBox="1">
            <a:spLocks/>
          </p:cNvSpPr>
          <p:nvPr/>
        </p:nvSpPr>
        <p:spPr>
          <a:xfrm>
            <a:off x="5796357" y="1832168"/>
            <a:ext cx="2560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Montserrat ExtraBold"/>
              <a:buNone/>
              <a:defRPr sz="1200" b="0" i="0" u="none" strike="noStrike" cap="none">
                <a:solidFill>
                  <a:srgbClr val="43434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Squada One"/>
              <a:buNone/>
              <a:defRPr sz="1800" b="0" i="0" u="none" strike="noStrike" cap="none">
                <a:solidFill>
                  <a:srgbClr val="43434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r>
              <a:rPr lang="es-ES" b="1">
                <a:solidFill>
                  <a:schemeClr val="tx1"/>
                </a:solidFill>
              </a:rPr>
              <a:t>Tendencia por años</a:t>
            </a:r>
            <a:endParaRPr lang="es-ES" b="1" dirty="0">
              <a:solidFill>
                <a:schemeClr val="tx1"/>
              </a:solidFill>
            </a:endParaRPr>
          </a:p>
        </p:txBody>
      </p:sp>
      <p:sp>
        <p:nvSpPr>
          <p:cNvPr id="286" name="Google Shape;355;p20">
            <a:extLst>
              <a:ext uri="{FF2B5EF4-FFF2-40B4-BE49-F238E27FC236}">
                <a16:creationId xmlns:a16="http://schemas.microsoft.com/office/drawing/2014/main" id="{7887017D-86C3-4AF8-9D6A-F15AD01A0A3E}"/>
              </a:ext>
            </a:extLst>
          </p:cNvPr>
          <p:cNvSpPr txBox="1">
            <a:spLocks/>
          </p:cNvSpPr>
          <p:nvPr/>
        </p:nvSpPr>
        <p:spPr>
          <a:xfrm>
            <a:off x="6118557" y="2082466"/>
            <a:ext cx="2238000" cy="9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EB Garamond"/>
              <a:buNone/>
              <a:defRPr sz="1100" b="0" i="0" u="none" strike="noStrike" cap="none">
                <a:solidFill>
                  <a:srgbClr val="434343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indent="0"/>
            <a:r>
              <a:rPr lang="es-ES" b="1" dirty="0">
                <a:solidFill>
                  <a:schemeClr val="tx1"/>
                </a:solidFill>
              </a:rPr>
              <a:t>Hemos revisado la evolución del precio durante los años de las casas de 3 y 4 habitaciones dependiendo de su antigüedad.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See the source image">
            <a:extLst>
              <a:ext uri="{FF2B5EF4-FFF2-40B4-BE49-F238E27FC236}">
                <a16:creationId xmlns:a16="http://schemas.microsoft.com/office/drawing/2014/main" id="{98846F59-6E5D-4AF0-8455-BD80F0F7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273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6" name="Google Shape;696;p22"/>
          <p:cNvSpPr/>
          <p:nvPr/>
        </p:nvSpPr>
        <p:spPr>
          <a:xfrm>
            <a:off x="2227749" y="4583328"/>
            <a:ext cx="854242" cy="608617"/>
          </a:xfrm>
          <a:custGeom>
            <a:avLst/>
            <a:gdLst/>
            <a:ahLst/>
            <a:cxnLst/>
            <a:rect l="l" t="t" r="r" b="b"/>
            <a:pathLst>
              <a:path w="40016" h="28510" extrusionOk="0">
                <a:moveTo>
                  <a:pt x="17075" y="1"/>
                </a:moveTo>
                <a:cubicBezTo>
                  <a:pt x="16745" y="1"/>
                  <a:pt x="16414" y="16"/>
                  <a:pt x="16083" y="47"/>
                </a:cubicBezTo>
                <a:cubicBezTo>
                  <a:pt x="11480" y="461"/>
                  <a:pt x="7818" y="3709"/>
                  <a:pt x="6651" y="7912"/>
                </a:cubicBezTo>
                <a:cubicBezTo>
                  <a:pt x="6442" y="8678"/>
                  <a:pt x="5780" y="9234"/>
                  <a:pt x="4990" y="9310"/>
                </a:cubicBezTo>
                <a:cubicBezTo>
                  <a:pt x="4691" y="9340"/>
                  <a:pt x="4395" y="9394"/>
                  <a:pt x="4104" y="9473"/>
                </a:cubicBezTo>
                <a:cubicBezTo>
                  <a:pt x="1821" y="10090"/>
                  <a:pt x="158" y="12164"/>
                  <a:pt x="64" y="14526"/>
                </a:cubicBezTo>
                <a:cubicBezTo>
                  <a:pt x="1" y="15978"/>
                  <a:pt x="518" y="17396"/>
                  <a:pt x="1501" y="18467"/>
                </a:cubicBezTo>
                <a:cubicBezTo>
                  <a:pt x="2075" y="19093"/>
                  <a:pt x="2320" y="19942"/>
                  <a:pt x="2124" y="20765"/>
                </a:cubicBezTo>
                <a:cubicBezTo>
                  <a:pt x="1761" y="22307"/>
                  <a:pt x="1703" y="23910"/>
                  <a:pt x="1960" y="25477"/>
                </a:cubicBezTo>
                <a:cubicBezTo>
                  <a:pt x="2130" y="26526"/>
                  <a:pt x="2444" y="27545"/>
                  <a:pt x="2889" y="28510"/>
                </a:cubicBezTo>
                <a:lnTo>
                  <a:pt x="38186" y="28510"/>
                </a:lnTo>
                <a:cubicBezTo>
                  <a:pt x="39390" y="26577"/>
                  <a:pt x="40016" y="24270"/>
                  <a:pt x="39798" y="21866"/>
                </a:cubicBezTo>
                <a:cubicBezTo>
                  <a:pt x="39632" y="20000"/>
                  <a:pt x="38982" y="18207"/>
                  <a:pt x="37911" y="16667"/>
                </a:cubicBezTo>
                <a:cubicBezTo>
                  <a:pt x="37279" y="15754"/>
                  <a:pt x="37037" y="14629"/>
                  <a:pt x="37237" y="13537"/>
                </a:cubicBezTo>
                <a:cubicBezTo>
                  <a:pt x="37427" y="12470"/>
                  <a:pt x="37418" y="11375"/>
                  <a:pt x="37213" y="10308"/>
                </a:cubicBezTo>
                <a:cubicBezTo>
                  <a:pt x="36435" y="6249"/>
                  <a:pt x="32837" y="3243"/>
                  <a:pt x="28709" y="3192"/>
                </a:cubicBezTo>
                <a:cubicBezTo>
                  <a:pt x="28670" y="3191"/>
                  <a:pt x="28632" y="3191"/>
                  <a:pt x="28594" y="3191"/>
                </a:cubicBezTo>
                <a:cubicBezTo>
                  <a:pt x="27916" y="3191"/>
                  <a:pt x="27244" y="3267"/>
                  <a:pt x="26586" y="3422"/>
                </a:cubicBezTo>
                <a:cubicBezTo>
                  <a:pt x="26407" y="3463"/>
                  <a:pt x="26227" y="3482"/>
                  <a:pt x="26048" y="3482"/>
                </a:cubicBezTo>
                <a:cubicBezTo>
                  <a:pt x="25408" y="3482"/>
                  <a:pt x="24786" y="3229"/>
                  <a:pt x="24296" y="2790"/>
                </a:cubicBezTo>
                <a:cubicBezTo>
                  <a:pt x="22311" y="987"/>
                  <a:pt x="19732" y="1"/>
                  <a:pt x="170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2"/>
          <p:cNvSpPr/>
          <p:nvPr/>
        </p:nvSpPr>
        <p:spPr>
          <a:xfrm>
            <a:off x="782423" y="4808729"/>
            <a:ext cx="577374" cy="411357"/>
          </a:xfrm>
          <a:custGeom>
            <a:avLst/>
            <a:gdLst/>
            <a:ahLst/>
            <a:cxnLst/>
            <a:rect l="l" t="t" r="r" b="b"/>
            <a:pathLst>
              <a:path w="40019" h="28512" extrusionOk="0">
                <a:moveTo>
                  <a:pt x="17066" y="1"/>
                </a:moveTo>
                <a:cubicBezTo>
                  <a:pt x="16739" y="1"/>
                  <a:pt x="16411" y="16"/>
                  <a:pt x="16083" y="46"/>
                </a:cubicBezTo>
                <a:cubicBezTo>
                  <a:pt x="11480" y="463"/>
                  <a:pt x="7818" y="3708"/>
                  <a:pt x="6651" y="7911"/>
                </a:cubicBezTo>
                <a:cubicBezTo>
                  <a:pt x="6442" y="8677"/>
                  <a:pt x="5780" y="9233"/>
                  <a:pt x="4990" y="9312"/>
                </a:cubicBezTo>
                <a:cubicBezTo>
                  <a:pt x="4691" y="9342"/>
                  <a:pt x="4395" y="9396"/>
                  <a:pt x="4104" y="9475"/>
                </a:cubicBezTo>
                <a:cubicBezTo>
                  <a:pt x="1821" y="10092"/>
                  <a:pt x="158" y="12163"/>
                  <a:pt x="64" y="14528"/>
                </a:cubicBezTo>
                <a:cubicBezTo>
                  <a:pt x="1" y="15980"/>
                  <a:pt x="518" y="17395"/>
                  <a:pt x="1500" y="18469"/>
                </a:cubicBezTo>
                <a:cubicBezTo>
                  <a:pt x="2075" y="19092"/>
                  <a:pt x="2320" y="19941"/>
                  <a:pt x="2126" y="20764"/>
                </a:cubicBezTo>
                <a:cubicBezTo>
                  <a:pt x="1761" y="22309"/>
                  <a:pt x="1703" y="23909"/>
                  <a:pt x="1960" y="25476"/>
                </a:cubicBezTo>
                <a:cubicBezTo>
                  <a:pt x="2133" y="26525"/>
                  <a:pt x="2444" y="27547"/>
                  <a:pt x="2889" y="28512"/>
                </a:cubicBezTo>
                <a:lnTo>
                  <a:pt x="38189" y="28512"/>
                </a:lnTo>
                <a:cubicBezTo>
                  <a:pt x="39393" y="26579"/>
                  <a:pt x="40019" y="24272"/>
                  <a:pt x="39798" y="21868"/>
                </a:cubicBezTo>
                <a:cubicBezTo>
                  <a:pt x="39632" y="20002"/>
                  <a:pt x="38982" y="18209"/>
                  <a:pt x="37914" y="16669"/>
                </a:cubicBezTo>
                <a:cubicBezTo>
                  <a:pt x="37282" y="15756"/>
                  <a:pt x="37040" y="14631"/>
                  <a:pt x="37240" y="13539"/>
                </a:cubicBezTo>
                <a:cubicBezTo>
                  <a:pt x="37430" y="12472"/>
                  <a:pt x="37421" y="11377"/>
                  <a:pt x="37215" y="10310"/>
                </a:cubicBezTo>
                <a:cubicBezTo>
                  <a:pt x="36438" y="6251"/>
                  <a:pt x="32840" y="3245"/>
                  <a:pt x="28709" y="3194"/>
                </a:cubicBezTo>
                <a:cubicBezTo>
                  <a:pt x="28670" y="3193"/>
                  <a:pt x="28632" y="3193"/>
                  <a:pt x="28594" y="3193"/>
                </a:cubicBezTo>
                <a:cubicBezTo>
                  <a:pt x="27918" y="3193"/>
                  <a:pt x="27244" y="3269"/>
                  <a:pt x="26586" y="3421"/>
                </a:cubicBezTo>
                <a:cubicBezTo>
                  <a:pt x="26406" y="3462"/>
                  <a:pt x="26225" y="3482"/>
                  <a:pt x="26045" y="3482"/>
                </a:cubicBezTo>
                <a:cubicBezTo>
                  <a:pt x="25406" y="3482"/>
                  <a:pt x="24785" y="3228"/>
                  <a:pt x="24296" y="2789"/>
                </a:cubicBezTo>
                <a:cubicBezTo>
                  <a:pt x="22309" y="987"/>
                  <a:pt x="19727" y="1"/>
                  <a:pt x="1706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2"/>
          <p:cNvSpPr/>
          <p:nvPr/>
        </p:nvSpPr>
        <p:spPr>
          <a:xfrm>
            <a:off x="1619377" y="4644539"/>
            <a:ext cx="778032" cy="554434"/>
          </a:xfrm>
          <a:custGeom>
            <a:avLst/>
            <a:gdLst/>
            <a:ahLst/>
            <a:cxnLst/>
            <a:rect l="l" t="t" r="r" b="b"/>
            <a:pathLst>
              <a:path w="53927" h="38429" extrusionOk="0">
                <a:moveTo>
                  <a:pt x="22996" y="1"/>
                </a:moveTo>
                <a:cubicBezTo>
                  <a:pt x="22555" y="1"/>
                  <a:pt x="22112" y="21"/>
                  <a:pt x="21668" y="62"/>
                </a:cubicBezTo>
                <a:cubicBezTo>
                  <a:pt x="15469" y="624"/>
                  <a:pt x="10527" y="5000"/>
                  <a:pt x="8958" y="10664"/>
                </a:cubicBezTo>
                <a:cubicBezTo>
                  <a:pt x="8674" y="11699"/>
                  <a:pt x="7781" y="12449"/>
                  <a:pt x="6717" y="12551"/>
                </a:cubicBezTo>
                <a:cubicBezTo>
                  <a:pt x="6315" y="12594"/>
                  <a:pt x="5916" y="12666"/>
                  <a:pt x="5522" y="12772"/>
                </a:cubicBezTo>
                <a:cubicBezTo>
                  <a:pt x="2447" y="13604"/>
                  <a:pt x="203" y="16398"/>
                  <a:pt x="79" y="19582"/>
                </a:cubicBezTo>
                <a:cubicBezTo>
                  <a:pt x="0" y="21660"/>
                  <a:pt x="753" y="23520"/>
                  <a:pt x="2014" y="24893"/>
                </a:cubicBezTo>
                <a:cubicBezTo>
                  <a:pt x="2786" y="25733"/>
                  <a:pt x="3118" y="26877"/>
                  <a:pt x="2855" y="27989"/>
                </a:cubicBezTo>
                <a:cubicBezTo>
                  <a:pt x="2362" y="30070"/>
                  <a:pt x="2287" y="32229"/>
                  <a:pt x="2631" y="34340"/>
                </a:cubicBezTo>
                <a:cubicBezTo>
                  <a:pt x="2861" y="35752"/>
                  <a:pt x="3282" y="37128"/>
                  <a:pt x="3883" y="38429"/>
                </a:cubicBezTo>
                <a:lnTo>
                  <a:pt x="51462" y="38429"/>
                </a:lnTo>
                <a:cubicBezTo>
                  <a:pt x="53083" y="35825"/>
                  <a:pt x="53927" y="32716"/>
                  <a:pt x="53633" y="29474"/>
                </a:cubicBezTo>
                <a:cubicBezTo>
                  <a:pt x="53406" y="26955"/>
                  <a:pt x="52529" y="24542"/>
                  <a:pt x="51090" y="22464"/>
                </a:cubicBezTo>
                <a:cubicBezTo>
                  <a:pt x="50240" y="21237"/>
                  <a:pt x="49914" y="19718"/>
                  <a:pt x="50183" y="18249"/>
                </a:cubicBezTo>
                <a:cubicBezTo>
                  <a:pt x="50440" y="16806"/>
                  <a:pt x="50428" y="15330"/>
                  <a:pt x="50149" y="13897"/>
                </a:cubicBezTo>
                <a:cubicBezTo>
                  <a:pt x="49103" y="8426"/>
                  <a:pt x="44252" y="4374"/>
                  <a:pt x="38685" y="4305"/>
                </a:cubicBezTo>
                <a:cubicBezTo>
                  <a:pt x="38625" y="4304"/>
                  <a:pt x="38564" y="4303"/>
                  <a:pt x="38504" y="4303"/>
                </a:cubicBezTo>
                <a:cubicBezTo>
                  <a:pt x="37600" y="4303"/>
                  <a:pt x="36703" y="4409"/>
                  <a:pt x="35821" y="4613"/>
                </a:cubicBezTo>
                <a:cubicBezTo>
                  <a:pt x="35580" y="4669"/>
                  <a:pt x="35338" y="4695"/>
                  <a:pt x="35097" y="4695"/>
                </a:cubicBezTo>
                <a:cubicBezTo>
                  <a:pt x="34236" y="4695"/>
                  <a:pt x="33396" y="4354"/>
                  <a:pt x="32740" y="3763"/>
                </a:cubicBezTo>
                <a:cubicBezTo>
                  <a:pt x="30060" y="1332"/>
                  <a:pt x="26583" y="1"/>
                  <a:pt x="229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2"/>
          <p:cNvSpPr/>
          <p:nvPr/>
        </p:nvSpPr>
        <p:spPr>
          <a:xfrm>
            <a:off x="7050821" y="4820690"/>
            <a:ext cx="687424" cy="489827"/>
          </a:xfrm>
          <a:custGeom>
            <a:avLst/>
            <a:gdLst/>
            <a:ahLst/>
            <a:cxnLst/>
            <a:rect l="l" t="t" r="r" b="b"/>
            <a:pathLst>
              <a:path w="29042" h="20694" extrusionOk="0">
                <a:moveTo>
                  <a:pt x="12375" y="1"/>
                </a:moveTo>
                <a:cubicBezTo>
                  <a:pt x="11646" y="1"/>
                  <a:pt x="10911" y="103"/>
                  <a:pt x="10192" y="311"/>
                </a:cubicBezTo>
                <a:cubicBezTo>
                  <a:pt x="7582" y="1070"/>
                  <a:pt x="5553" y="3123"/>
                  <a:pt x="4824" y="5742"/>
                </a:cubicBezTo>
                <a:cubicBezTo>
                  <a:pt x="4673" y="6299"/>
                  <a:pt x="4192" y="6704"/>
                  <a:pt x="3620" y="6758"/>
                </a:cubicBezTo>
                <a:cubicBezTo>
                  <a:pt x="3403" y="6780"/>
                  <a:pt x="3188" y="6822"/>
                  <a:pt x="2976" y="6876"/>
                </a:cubicBezTo>
                <a:cubicBezTo>
                  <a:pt x="1322" y="7324"/>
                  <a:pt x="112" y="8830"/>
                  <a:pt x="46" y="10545"/>
                </a:cubicBezTo>
                <a:cubicBezTo>
                  <a:pt x="0" y="11597"/>
                  <a:pt x="375" y="12628"/>
                  <a:pt x="1089" y="13405"/>
                </a:cubicBezTo>
                <a:cubicBezTo>
                  <a:pt x="1503" y="13859"/>
                  <a:pt x="1682" y="14473"/>
                  <a:pt x="1543" y="15072"/>
                </a:cubicBezTo>
                <a:cubicBezTo>
                  <a:pt x="1277" y="16194"/>
                  <a:pt x="1234" y="17355"/>
                  <a:pt x="1422" y="18492"/>
                </a:cubicBezTo>
                <a:cubicBezTo>
                  <a:pt x="1546" y="19254"/>
                  <a:pt x="1773" y="19995"/>
                  <a:pt x="2096" y="20693"/>
                </a:cubicBezTo>
                <a:lnTo>
                  <a:pt x="27717" y="20693"/>
                </a:lnTo>
                <a:cubicBezTo>
                  <a:pt x="28588" y="19290"/>
                  <a:pt x="29041" y="17618"/>
                  <a:pt x="28884" y="15873"/>
                </a:cubicBezTo>
                <a:cubicBezTo>
                  <a:pt x="28763" y="14515"/>
                  <a:pt x="28291" y="13215"/>
                  <a:pt x="27514" y="12096"/>
                </a:cubicBezTo>
                <a:cubicBezTo>
                  <a:pt x="27057" y="11434"/>
                  <a:pt x="26882" y="10617"/>
                  <a:pt x="27024" y="9825"/>
                </a:cubicBezTo>
                <a:cubicBezTo>
                  <a:pt x="27163" y="9051"/>
                  <a:pt x="27157" y="8255"/>
                  <a:pt x="27009" y="7481"/>
                </a:cubicBezTo>
                <a:cubicBezTo>
                  <a:pt x="26443" y="4539"/>
                  <a:pt x="23834" y="2355"/>
                  <a:pt x="20834" y="2316"/>
                </a:cubicBezTo>
                <a:cubicBezTo>
                  <a:pt x="20808" y="2316"/>
                  <a:pt x="20782" y="2315"/>
                  <a:pt x="20756" y="2315"/>
                </a:cubicBezTo>
                <a:cubicBezTo>
                  <a:pt x="20262" y="2315"/>
                  <a:pt x="19771" y="2370"/>
                  <a:pt x="19291" y="2482"/>
                </a:cubicBezTo>
                <a:cubicBezTo>
                  <a:pt x="19160" y="2513"/>
                  <a:pt x="19028" y="2528"/>
                  <a:pt x="18897" y="2528"/>
                </a:cubicBezTo>
                <a:cubicBezTo>
                  <a:pt x="18435" y="2528"/>
                  <a:pt x="17985" y="2344"/>
                  <a:pt x="17634" y="2026"/>
                </a:cubicBezTo>
                <a:cubicBezTo>
                  <a:pt x="16173" y="705"/>
                  <a:pt x="14292" y="1"/>
                  <a:pt x="1237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2"/>
          <p:cNvSpPr/>
          <p:nvPr/>
        </p:nvSpPr>
        <p:spPr>
          <a:xfrm>
            <a:off x="6257830" y="4591630"/>
            <a:ext cx="926562" cy="660251"/>
          </a:xfrm>
          <a:custGeom>
            <a:avLst/>
            <a:gdLst/>
            <a:ahLst/>
            <a:cxnLst/>
            <a:rect l="l" t="t" r="r" b="b"/>
            <a:pathLst>
              <a:path w="39145" h="27894" extrusionOk="0">
                <a:moveTo>
                  <a:pt x="16693" y="1"/>
                </a:moveTo>
                <a:cubicBezTo>
                  <a:pt x="16372" y="1"/>
                  <a:pt x="16051" y="15"/>
                  <a:pt x="15729" y="45"/>
                </a:cubicBezTo>
                <a:cubicBezTo>
                  <a:pt x="11229" y="453"/>
                  <a:pt x="7645" y="3628"/>
                  <a:pt x="6505" y="7738"/>
                </a:cubicBezTo>
                <a:cubicBezTo>
                  <a:pt x="6299" y="8488"/>
                  <a:pt x="5652" y="9032"/>
                  <a:pt x="4881" y="9108"/>
                </a:cubicBezTo>
                <a:cubicBezTo>
                  <a:pt x="4588" y="9138"/>
                  <a:pt x="4297" y="9193"/>
                  <a:pt x="4013" y="9268"/>
                </a:cubicBezTo>
                <a:cubicBezTo>
                  <a:pt x="1781" y="9873"/>
                  <a:pt x="151" y="11899"/>
                  <a:pt x="64" y="14213"/>
                </a:cubicBezTo>
                <a:cubicBezTo>
                  <a:pt x="0" y="15631"/>
                  <a:pt x="505" y="17019"/>
                  <a:pt x="1467" y="18068"/>
                </a:cubicBezTo>
                <a:cubicBezTo>
                  <a:pt x="2026" y="18679"/>
                  <a:pt x="2268" y="19508"/>
                  <a:pt x="2078" y="20315"/>
                </a:cubicBezTo>
                <a:cubicBezTo>
                  <a:pt x="1718" y="21824"/>
                  <a:pt x="1663" y="23394"/>
                  <a:pt x="1914" y="24927"/>
                </a:cubicBezTo>
                <a:cubicBezTo>
                  <a:pt x="2081" y="25952"/>
                  <a:pt x="2386" y="26950"/>
                  <a:pt x="2822" y="27894"/>
                </a:cubicBezTo>
                <a:lnTo>
                  <a:pt x="37357" y="27891"/>
                </a:lnTo>
                <a:cubicBezTo>
                  <a:pt x="38534" y="26001"/>
                  <a:pt x="39144" y="23745"/>
                  <a:pt x="38933" y="21392"/>
                </a:cubicBezTo>
                <a:cubicBezTo>
                  <a:pt x="38769" y="19565"/>
                  <a:pt x="38131" y="17811"/>
                  <a:pt x="37085" y="16305"/>
                </a:cubicBezTo>
                <a:cubicBezTo>
                  <a:pt x="36468" y="15413"/>
                  <a:pt x="36232" y="14309"/>
                  <a:pt x="36426" y="13242"/>
                </a:cubicBezTo>
                <a:cubicBezTo>
                  <a:pt x="36613" y="12199"/>
                  <a:pt x="36604" y="11125"/>
                  <a:pt x="36402" y="10085"/>
                </a:cubicBezTo>
                <a:cubicBezTo>
                  <a:pt x="35642" y="6114"/>
                  <a:pt x="32122" y="3172"/>
                  <a:pt x="28082" y="3123"/>
                </a:cubicBezTo>
                <a:cubicBezTo>
                  <a:pt x="28034" y="3122"/>
                  <a:pt x="27985" y="3122"/>
                  <a:pt x="27937" y="3122"/>
                </a:cubicBezTo>
                <a:cubicBezTo>
                  <a:pt x="27285" y="3122"/>
                  <a:pt x="26638" y="3198"/>
                  <a:pt x="26005" y="3347"/>
                </a:cubicBezTo>
                <a:cubicBezTo>
                  <a:pt x="25830" y="3387"/>
                  <a:pt x="25654" y="3407"/>
                  <a:pt x="25479" y="3407"/>
                </a:cubicBezTo>
                <a:cubicBezTo>
                  <a:pt x="24852" y="3407"/>
                  <a:pt x="24242" y="3157"/>
                  <a:pt x="23767" y="2727"/>
                </a:cubicBezTo>
                <a:cubicBezTo>
                  <a:pt x="21820" y="963"/>
                  <a:pt x="19296" y="1"/>
                  <a:pt x="16693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2"/>
          <p:cNvSpPr/>
          <p:nvPr/>
        </p:nvSpPr>
        <p:spPr>
          <a:xfrm>
            <a:off x="7004265" y="2769088"/>
            <a:ext cx="1645822" cy="2130963"/>
          </a:xfrm>
          <a:custGeom>
            <a:avLst/>
            <a:gdLst/>
            <a:ahLst/>
            <a:cxnLst/>
            <a:rect l="l" t="t" r="r" b="b"/>
            <a:pathLst>
              <a:path w="69532" h="90028" extrusionOk="0">
                <a:moveTo>
                  <a:pt x="35340" y="1"/>
                </a:moveTo>
                <a:cubicBezTo>
                  <a:pt x="35243" y="1"/>
                  <a:pt x="35145" y="2"/>
                  <a:pt x="35047" y="3"/>
                </a:cubicBezTo>
                <a:cubicBezTo>
                  <a:pt x="22984" y="151"/>
                  <a:pt x="13225" y="9251"/>
                  <a:pt x="13167" y="20503"/>
                </a:cubicBezTo>
                <a:cubicBezTo>
                  <a:pt x="13164" y="20948"/>
                  <a:pt x="13177" y="21386"/>
                  <a:pt x="13204" y="21825"/>
                </a:cubicBezTo>
                <a:cubicBezTo>
                  <a:pt x="13594" y="27979"/>
                  <a:pt x="11701" y="34048"/>
                  <a:pt x="7706" y="38975"/>
                </a:cubicBezTo>
                <a:cubicBezTo>
                  <a:pt x="2653" y="45210"/>
                  <a:pt x="0" y="53224"/>
                  <a:pt x="1044" y="61837"/>
                </a:cubicBezTo>
                <a:cubicBezTo>
                  <a:pt x="2810" y="76450"/>
                  <a:pt x="15315" y="88104"/>
                  <a:pt x="31043" y="89804"/>
                </a:cubicBezTo>
                <a:cubicBezTo>
                  <a:pt x="32431" y="89954"/>
                  <a:pt x="33805" y="90027"/>
                  <a:pt x="35160" y="90027"/>
                </a:cubicBezTo>
                <a:cubicBezTo>
                  <a:pt x="54050" y="90027"/>
                  <a:pt x="69404" y="75848"/>
                  <a:pt x="69492" y="58287"/>
                </a:cubicBezTo>
                <a:cubicBezTo>
                  <a:pt x="69531" y="50760"/>
                  <a:pt x="66758" y="43828"/>
                  <a:pt x="62089" y="38355"/>
                </a:cubicBezTo>
                <a:cubicBezTo>
                  <a:pt x="58421" y="34051"/>
                  <a:pt x="56624" y="28611"/>
                  <a:pt x="57356" y="23165"/>
                </a:cubicBezTo>
                <a:cubicBezTo>
                  <a:pt x="57489" y="22151"/>
                  <a:pt x="57547" y="21129"/>
                  <a:pt x="57519" y="20107"/>
                </a:cubicBezTo>
                <a:cubicBezTo>
                  <a:pt x="57240" y="8978"/>
                  <a:pt x="47294" y="1"/>
                  <a:pt x="35340" y="1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7569118" y="3651835"/>
            <a:ext cx="529593" cy="1765995"/>
          </a:xfrm>
          <a:custGeom>
            <a:avLst/>
            <a:gdLst/>
            <a:ahLst/>
            <a:cxnLst/>
            <a:rect l="l" t="t" r="r" b="b"/>
            <a:pathLst>
              <a:path w="22374" h="74609" extrusionOk="0">
                <a:moveTo>
                  <a:pt x="11181" y="0"/>
                </a:moveTo>
                <a:cubicBezTo>
                  <a:pt x="10637" y="0"/>
                  <a:pt x="10198" y="442"/>
                  <a:pt x="10198" y="986"/>
                </a:cubicBezTo>
                <a:lnTo>
                  <a:pt x="10198" y="30547"/>
                </a:lnTo>
                <a:lnTo>
                  <a:pt x="1852" y="20531"/>
                </a:lnTo>
                <a:cubicBezTo>
                  <a:pt x="1657" y="20307"/>
                  <a:pt x="1383" y="20192"/>
                  <a:pt x="1106" y="20192"/>
                </a:cubicBezTo>
                <a:cubicBezTo>
                  <a:pt x="883" y="20192"/>
                  <a:pt x="659" y="20266"/>
                  <a:pt x="476" y="20419"/>
                </a:cubicBezTo>
                <a:cubicBezTo>
                  <a:pt x="61" y="20764"/>
                  <a:pt x="1" y="21375"/>
                  <a:pt x="336" y="21795"/>
                </a:cubicBezTo>
                <a:lnTo>
                  <a:pt x="10195" y="33625"/>
                </a:lnTo>
                <a:lnTo>
                  <a:pt x="10195" y="73622"/>
                </a:lnTo>
                <a:cubicBezTo>
                  <a:pt x="10195" y="74167"/>
                  <a:pt x="10637" y="74608"/>
                  <a:pt x="11181" y="74608"/>
                </a:cubicBezTo>
                <a:cubicBezTo>
                  <a:pt x="11725" y="74608"/>
                  <a:pt x="12167" y="74167"/>
                  <a:pt x="12167" y="73622"/>
                </a:cubicBezTo>
                <a:lnTo>
                  <a:pt x="12167" y="32754"/>
                </a:lnTo>
                <a:lnTo>
                  <a:pt x="22016" y="21399"/>
                </a:lnTo>
                <a:cubicBezTo>
                  <a:pt x="22373" y="20988"/>
                  <a:pt x="22328" y="20365"/>
                  <a:pt x="21917" y="20008"/>
                </a:cubicBezTo>
                <a:cubicBezTo>
                  <a:pt x="21730" y="19846"/>
                  <a:pt x="21501" y="19767"/>
                  <a:pt x="21272" y="19767"/>
                </a:cubicBezTo>
                <a:cubicBezTo>
                  <a:pt x="20996" y="19767"/>
                  <a:pt x="20721" y="19883"/>
                  <a:pt x="20526" y="20108"/>
                </a:cubicBezTo>
                <a:lnTo>
                  <a:pt x="12167" y="29745"/>
                </a:lnTo>
                <a:lnTo>
                  <a:pt x="12167" y="15955"/>
                </a:lnTo>
                <a:lnTo>
                  <a:pt x="19295" y="7739"/>
                </a:lnTo>
                <a:cubicBezTo>
                  <a:pt x="19570" y="7421"/>
                  <a:pt x="19537" y="6944"/>
                  <a:pt x="19219" y="6668"/>
                </a:cubicBezTo>
                <a:cubicBezTo>
                  <a:pt x="19075" y="6544"/>
                  <a:pt x="18899" y="6483"/>
                  <a:pt x="18723" y="6483"/>
                </a:cubicBezTo>
                <a:cubicBezTo>
                  <a:pt x="18511" y="6483"/>
                  <a:pt x="18299" y="6572"/>
                  <a:pt x="18149" y="6744"/>
                </a:cubicBezTo>
                <a:lnTo>
                  <a:pt x="12167" y="13639"/>
                </a:lnTo>
                <a:lnTo>
                  <a:pt x="12167" y="986"/>
                </a:lnTo>
                <a:cubicBezTo>
                  <a:pt x="12167" y="442"/>
                  <a:pt x="11725" y="0"/>
                  <a:pt x="1118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2"/>
          <p:cNvSpPr/>
          <p:nvPr/>
        </p:nvSpPr>
        <p:spPr>
          <a:xfrm>
            <a:off x="8124645" y="3736010"/>
            <a:ext cx="711615" cy="1192282"/>
          </a:xfrm>
          <a:custGeom>
            <a:avLst/>
            <a:gdLst/>
            <a:ahLst/>
            <a:cxnLst/>
            <a:rect l="l" t="t" r="r" b="b"/>
            <a:pathLst>
              <a:path w="30064" h="50371" extrusionOk="0">
                <a:moveTo>
                  <a:pt x="15034" y="1"/>
                </a:moveTo>
                <a:cubicBezTo>
                  <a:pt x="14716" y="1"/>
                  <a:pt x="14399" y="57"/>
                  <a:pt x="14096" y="171"/>
                </a:cubicBezTo>
                <a:cubicBezTo>
                  <a:pt x="11145" y="1148"/>
                  <a:pt x="10358" y="8034"/>
                  <a:pt x="10150" y="11614"/>
                </a:cubicBezTo>
                <a:cubicBezTo>
                  <a:pt x="10106" y="12369"/>
                  <a:pt x="9716" y="12953"/>
                  <a:pt x="9249" y="12953"/>
                </a:cubicBezTo>
                <a:cubicBezTo>
                  <a:pt x="9232" y="12953"/>
                  <a:pt x="9215" y="12952"/>
                  <a:pt x="9197" y="12951"/>
                </a:cubicBezTo>
                <a:cubicBezTo>
                  <a:pt x="9141" y="12946"/>
                  <a:pt x="9082" y="12943"/>
                  <a:pt x="9022" y="12943"/>
                </a:cubicBezTo>
                <a:cubicBezTo>
                  <a:pt x="7939" y="12943"/>
                  <a:pt x="6280" y="13762"/>
                  <a:pt x="5326" y="15294"/>
                </a:cubicBezTo>
                <a:cubicBezTo>
                  <a:pt x="3929" y="17538"/>
                  <a:pt x="4074" y="23910"/>
                  <a:pt x="4247" y="27122"/>
                </a:cubicBezTo>
                <a:cubicBezTo>
                  <a:pt x="4295" y="28002"/>
                  <a:pt x="3856" y="28713"/>
                  <a:pt x="3308" y="28713"/>
                </a:cubicBezTo>
                <a:cubicBezTo>
                  <a:pt x="3304" y="28713"/>
                  <a:pt x="3301" y="28713"/>
                  <a:pt x="3297" y="28713"/>
                </a:cubicBezTo>
                <a:cubicBezTo>
                  <a:pt x="3288" y="28712"/>
                  <a:pt x="3279" y="28712"/>
                  <a:pt x="3270" y="28712"/>
                </a:cubicBezTo>
                <a:cubicBezTo>
                  <a:pt x="1277" y="28712"/>
                  <a:pt x="578" y="32075"/>
                  <a:pt x="578" y="32075"/>
                </a:cubicBezTo>
                <a:cubicBezTo>
                  <a:pt x="82" y="33866"/>
                  <a:pt x="1" y="35689"/>
                  <a:pt x="228" y="37501"/>
                </a:cubicBezTo>
                <a:cubicBezTo>
                  <a:pt x="1304" y="46079"/>
                  <a:pt x="8158" y="50371"/>
                  <a:pt x="15017" y="50371"/>
                </a:cubicBezTo>
                <a:cubicBezTo>
                  <a:pt x="21864" y="50371"/>
                  <a:pt x="28714" y="46095"/>
                  <a:pt x="29828" y="37537"/>
                </a:cubicBezTo>
                <a:cubicBezTo>
                  <a:pt x="30064" y="35713"/>
                  <a:pt x="29988" y="33878"/>
                  <a:pt x="29489" y="32075"/>
                </a:cubicBezTo>
                <a:cubicBezTo>
                  <a:pt x="29489" y="32075"/>
                  <a:pt x="28791" y="28712"/>
                  <a:pt x="26797" y="28712"/>
                </a:cubicBezTo>
                <a:cubicBezTo>
                  <a:pt x="26788" y="28712"/>
                  <a:pt x="26779" y="28712"/>
                  <a:pt x="26770" y="28713"/>
                </a:cubicBezTo>
                <a:cubicBezTo>
                  <a:pt x="26767" y="28713"/>
                  <a:pt x="26763" y="28713"/>
                  <a:pt x="26760" y="28713"/>
                </a:cubicBezTo>
                <a:cubicBezTo>
                  <a:pt x="26214" y="28713"/>
                  <a:pt x="25773" y="28002"/>
                  <a:pt x="25821" y="27122"/>
                </a:cubicBezTo>
                <a:cubicBezTo>
                  <a:pt x="25993" y="23910"/>
                  <a:pt x="26141" y="17538"/>
                  <a:pt x="24741" y="15294"/>
                </a:cubicBezTo>
                <a:cubicBezTo>
                  <a:pt x="23787" y="13759"/>
                  <a:pt x="22129" y="12943"/>
                  <a:pt x="21046" y="12943"/>
                </a:cubicBezTo>
                <a:cubicBezTo>
                  <a:pt x="20986" y="12943"/>
                  <a:pt x="20927" y="12946"/>
                  <a:pt x="20870" y="12951"/>
                </a:cubicBezTo>
                <a:cubicBezTo>
                  <a:pt x="20853" y="12952"/>
                  <a:pt x="20835" y="12953"/>
                  <a:pt x="20818" y="12953"/>
                </a:cubicBezTo>
                <a:cubicBezTo>
                  <a:pt x="20351" y="12953"/>
                  <a:pt x="19961" y="12369"/>
                  <a:pt x="19918" y="11614"/>
                </a:cubicBezTo>
                <a:cubicBezTo>
                  <a:pt x="19709" y="8034"/>
                  <a:pt x="18923" y="1148"/>
                  <a:pt x="15971" y="171"/>
                </a:cubicBezTo>
                <a:cubicBezTo>
                  <a:pt x="15669" y="57"/>
                  <a:pt x="15351" y="1"/>
                  <a:pt x="1503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2"/>
          <p:cNvSpPr/>
          <p:nvPr/>
        </p:nvSpPr>
        <p:spPr>
          <a:xfrm>
            <a:off x="8346273" y="4112419"/>
            <a:ext cx="258145" cy="1222627"/>
          </a:xfrm>
          <a:custGeom>
            <a:avLst/>
            <a:gdLst/>
            <a:ahLst/>
            <a:cxnLst/>
            <a:rect l="l" t="t" r="r" b="b"/>
            <a:pathLst>
              <a:path w="10906" h="51653" extrusionOk="0">
                <a:moveTo>
                  <a:pt x="5689" y="0"/>
                </a:moveTo>
                <a:cubicBezTo>
                  <a:pt x="5311" y="0"/>
                  <a:pt x="5005" y="306"/>
                  <a:pt x="5005" y="684"/>
                </a:cubicBezTo>
                <a:lnTo>
                  <a:pt x="5005" y="9641"/>
                </a:lnTo>
                <a:lnTo>
                  <a:pt x="887" y="4890"/>
                </a:lnTo>
                <a:cubicBezTo>
                  <a:pt x="792" y="4786"/>
                  <a:pt x="663" y="4734"/>
                  <a:pt x="534" y="4734"/>
                </a:cubicBezTo>
                <a:cubicBezTo>
                  <a:pt x="422" y="4734"/>
                  <a:pt x="311" y="4773"/>
                  <a:pt x="221" y="4851"/>
                </a:cubicBezTo>
                <a:cubicBezTo>
                  <a:pt x="25" y="5020"/>
                  <a:pt x="0" y="5314"/>
                  <a:pt x="164" y="5516"/>
                </a:cubicBezTo>
                <a:lnTo>
                  <a:pt x="5005" y="11096"/>
                </a:lnTo>
                <a:lnTo>
                  <a:pt x="5005" y="21399"/>
                </a:lnTo>
                <a:lnTo>
                  <a:pt x="1156" y="16781"/>
                </a:lnTo>
                <a:cubicBezTo>
                  <a:pt x="1058" y="16653"/>
                  <a:pt x="909" y="16585"/>
                  <a:pt x="759" y="16585"/>
                </a:cubicBezTo>
                <a:cubicBezTo>
                  <a:pt x="647" y="16585"/>
                  <a:pt x="535" y="16622"/>
                  <a:pt x="442" y="16700"/>
                </a:cubicBezTo>
                <a:cubicBezTo>
                  <a:pt x="224" y="16881"/>
                  <a:pt x="203" y="17205"/>
                  <a:pt x="391" y="17416"/>
                </a:cubicBezTo>
                <a:lnTo>
                  <a:pt x="5005" y="22953"/>
                </a:lnTo>
                <a:lnTo>
                  <a:pt x="5005" y="50969"/>
                </a:lnTo>
                <a:cubicBezTo>
                  <a:pt x="5005" y="51347"/>
                  <a:pt x="5311" y="51652"/>
                  <a:pt x="5689" y="51652"/>
                </a:cubicBezTo>
                <a:cubicBezTo>
                  <a:pt x="6064" y="51652"/>
                  <a:pt x="6369" y="51347"/>
                  <a:pt x="6369" y="50969"/>
                </a:cubicBezTo>
                <a:lnTo>
                  <a:pt x="6369" y="21689"/>
                </a:lnTo>
                <a:lnTo>
                  <a:pt x="10730" y="16660"/>
                </a:lnTo>
                <a:cubicBezTo>
                  <a:pt x="10905" y="16461"/>
                  <a:pt x="10881" y="16158"/>
                  <a:pt x="10682" y="15986"/>
                </a:cubicBezTo>
                <a:cubicBezTo>
                  <a:pt x="10593" y="15908"/>
                  <a:pt x="10482" y="15869"/>
                  <a:pt x="10371" y="15869"/>
                </a:cubicBezTo>
                <a:cubicBezTo>
                  <a:pt x="10238" y="15869"/>
                  <a:pt x="10105" y="15925"/>
                  <a:pt x="10010" y="16034"/>
                </a:cubicBezTo>
                <a:lnTo>
                  <a:pt x="6372" y="20232"/>
                </a:lnTo>
                <a:lnTo>
                  <a:pt x="6372" y="11162"/>
                </a:lnTo>
                <a:lnTo>
                  <a:pt x="10733" y="6136"/>
                </a:lnTo>
                <a:cubicBezTo>
                  <a:pt x="10905" y="5937"/>
                  <a:pt x="10884" y="5634"/>
                  <a:pt x="10685" y="5462"/>
                </a:cubicBezTo>
                <a:cubicBezTo>
                  <a:pt x="10594" y="5384"/>
                  <a:pt x="10483" y="5345"/>
                  <a:pt x="10372" y="5345"/>
                </a:cubicBezTo>
                <a:cubicBezTo>
                  <a:pt x="10238" y="5345"/>
                  <a:pt x="10105" y="5401"/>
                  <a:pt x="10010" y="5510"/>
                </a:cubicBezTo>
                <a:lnTo>
                  <a:pt x="6372" y="9705"/>
                </a:lnTo>
                <a:lnTo>
                  <a:pt x="6372" y="684"/>
                </a:lnTo>
                <a:cubicBezTo>
                  <a:pt x="6372" y="306"/>
                  <a:pt x="6064" y="0"/>
                  <a:pt x="568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2"/>
          <p:cNvSpPr/>
          <p:nvPr/>
        </p:nvSpPr>
        <p:spPr>
          <a:xfrm>
            <a:off x="2438860" y="3453301"/>
            <a:ext cx="1081101" cy="1399756"/>
          </a:xfrm>
          <a:custGeom>
            <a:avLst/>
            <a:gdLst/>
            <a:ahLst/>
            <a:cxnLst/>
            <a:rect l="l" t="t" r="r" b="b"/>
            <a:pathLst>
              <a:path w="50643" h="65570" extrusionOk="0">
                <a:moveTo>
                  <a:pt x="25739" y="0"/>
                </a:moveTo>
                <a:cubicBezTo>
                  <a:pt x="25667" y="0"/>
                  <a:pt x="25596" y="1"/>
                  <a:pt x="25524" y="2"/>
                </a:cubicBezTo>
                <a:cubicBezTo>
                  <a:pt x="16739" y="108"/>
                  <a:pt x="9629" y="6736"/>
                  <a:pt x="9590" y="14932"/>
                </a:cubicBezTo>
                <a:cubicBezTo>
                  <a:pt x="9587" y="15255"/>
                  <a:pt x="9596" y="15576"/>
                  <a:pt x="9617" y="15893"/>
                </a:cubicBezTo>
                <a:cubicBezTo>
                  <a:pt x="9901" y="20378"/>
                  <a:pt x="8519" y="24796"/>
                  <a:pt x="5613" y="28386"/>
                </a:cubicBezTo>
                <a:cubicBezTo>
                  <a:pt x="1930" y="32928"/>
                  <a:pt x="0" y="38765"/>
                  <a:pt x="759" y="45037"/>
                </a:cubicBezTo>
                <a:cubicBezTo>
                  <a:pt x="2044" y="55682"/>
                  <a:pt x="11153" y="64170"/>
                  <a:pt x="22612" y="65407"/>
                </a:cubicBezTo>
                <a:cubicBezTo>
                  <a:pt x="23621" y="65516"/>
                  <a:pt x="24620" y="65569"/>
                  <a:pt x="25606" y="65569"/>
                </a:cubicBezTo>
                <a:cubicBezTo>
                  <a:pt x="39363" y="65569"/>
                  <a:pt x="50550" y="55243"/>
                  <a:pt x="50615" y="42451"/>
                </a:cubicBezTo>
                <a:cubicBezTo>
                  <a:pt x="50642" y="36969"/>
                  <a:pt x="48622" y="31921"/>
                  <a:pt x="45220" y="27935"/>
                </a:cubicBezTo>
                <a:cubicBezTo>
                  <a:pt x="42550" y="24799"/>
                  <a:pt x="41240" y="20838"/>
                  <a:pt x="41772" y="16870"/>
                </a:cubicBezTo>
                <a:cubicBezTo>
                  <a:pt x="41872" y="16132"/>
                  <a:pt x="41912" y="15388"/>
                  <a:pt x="41893" y="14644"/>
                </a:cubicBezTo>
                <a:cubicBezTo>
                  <a:pt x="41689" y="6537"/>
                  <a:pt x="34447" y="0"/>
                  <a:pt x="25739" y="0"/>
                </a:cubicBezTo>
                <a:close/>
              </a:path>
            </a:pathLst>
          </a:custGeom>
          <a:solidFill>
            <a:srgbClr val="FFE48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2"/>
          <p:cNvSpPr/>
          <p:nvPr/>
        </p:nvSpPr>
        <p:spPr>
          <a:xfrm>
            <a:off x="2767000" y="3991678"/>
            <a:ext cx="433141" cy="1320556"/>
          </a:xfrm>
          <a:custGeom>
            <a:avLst/>
            <a:gdLst/>
            <a:ahLst/>
            <a:cxnLst/>
            <a:rect l="l" t="t" r="r" b="b"/>
            <a:pathLst>
              <a:path w="20290" h="61860" extrusionOk="0">
                <a:moveTo>
                  <a:pt x="10419" y="1"/>
                </a:moveTo>
                <a:cubicBezTo>
                  <a:pt x="9684" y="1"/>
                  <a:pt x="9082" y="595"/>
                  <a:pt x="9079" y="1334"/>
                </a:cubicBezTo>
                <a:lnTo>
                  <a:pt x="8973" y="23985"/>
                </a:lnTo>
                <a:lnTo>
                  <a:pt x="2520" y="16237"/>
                </a:lnTo>
                <a:cubicBezTo>
                  <a:pt x="2255" y="15928"/>
                  <a:pt x="1879" y="15770"/>
                  <a:pt x="1502" y="15770"/>
                </a:cubicBezTo>
                <a:cubicBezTo>
                  <a:pt x="1199" y="15770"/>
                  <a:pt x="895" y="15872"/>
                  <a:pt x="645" y="16080"/>
                </a:cubicBezTo>
                <a:cubicBezTo>
                  <a:pt x="82" y="16549"/>
                  <a:pt x="1" y="17380"/>
                  <a:pt x="460" y="17952"/>
                </a:cubicBezTo>
                <a:lnTo>
                  <a:pt x="8952" y="28149"/>
                </a:lnTo>
                <a:lnTo>
                  <a:pt x="8801" y="60513"/>
                </a:lnTo>
                <a:cubicBezTo>
                  <a:pt x="8798" y="61254"/>
                  <a:pt x="9397" y="61856"/>
                  <a:pt x="10135" y="61859"/>
                </a:cubicBezTo>
                <a:cubicBezTo>
                  <a:pt x="10138" y="61859"/>
                  <a:pt x="10142" y="61859"/>
                  <a:pt x="10146" y="61859"/>
                </a:cubicBezTo>
                <a:cubicBezTo>
                  <a:pt x="10882" y="61859"/>
                  <a:pt x="11477" y="61263"/>
                  <a:pt x="11480" y="60529"/>
                </a:cubicBezTo>
                <a:lnTo>
                  <a:pt x="11683" y="17846"/>
                </a:lnTo>
                <a:cubicBezTo>
                  <a:pt x="11864" y="17752"/>
                  <a:pt x="12025" y="17616"/>
                  <a:pt x="12146" y="17453"/>
                </a:cubicBezTo>
                <a:lnTo>
                  <a:pt x="19854" y="6959"/>
                </a:lnTo>
                <a:cubicBezTo>
                  <a:pt x="20290" y="6364"/>
                  <a:pt x="20163" y="5526"/>
                  <a:pt x="19567" y="5087"/>
                </a:cubicBezTo>
                <a:cubicBezTo>
                  <a:pt x="19328" y="4912"/>
                  <a:pt x="19050" y="4827"/>
                  <a:pt x="18774" y="4827"/>
                </a:cubicBezTo>
                <a:cubicBezTo>
                  <a:pt x="18362" y="4827"/>
                  <a:pt x="17956" y="5016"/>
                  <a:pt x="17695" y="5375"/>
                </a:cubicBezTo>
                <a:lnTo>
                  <a:pt x="11701" y="13531"/>
                </a:lnTo>
                <a:lnTo>
                  <a:pt x="11759" y="1347"/>
                </a:lnTo>
                <a:cubicBezTo>
                  <a:pt x="11762" y="609"/>
                  <a:pt x="11166" y="4"/>
                  <a:pt x="10425" y="1"/>
                </a:cubicBezTo>
                <a:cubicBezTo>
                  <a:pt x="10423" y="1"/>
                  <a:pt x="10421" y="1"/>
                  <a:pt x="10419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2"/>
          <p:cNvSpPr/>
          <p:nvPr/>
        </p:nvSpPr>
        <p:spPr>
          <a:xfrm>
            <a:off x="3527790" y="4198961"/>
            <a:ext cx="751500" cy="1104411"/>
          </a:xfrm>
          <a:custGeom>
            <a:avLst/>
            <a:gdLst/>
            <a:ahLst/>
            <a:cxnLst/>
            <a:rect l="l" t="t" r="r" b="b"/>
            <a:pathLst>
              <a:path w="27968" h="41102" extrusionOk="0">
                <a:moveTo>
                  <a:pt x="12339" y="1"/>
                </a:moveTo>
                <a:lnTo>
                  <a:pt x="1" y="17510"/>
                </a:lnTo>
                <a:lnTo>
                  <a:pt x="1" y="41102"/>
                </a:lnTo>
                <a:lnTo>
                  <a:pt x="27968" y="41102"/>
                </a:lnTo>
                <a:lnTo>
                  <a:pt x="27968" y="17510"/>
                </a:lnTo>
                <a:lnTo>
                  <a:pt x="12339" y="1"/>
                </a:lnTo>
                <a:close/>
              </a:path>
            </a:pathLst>
          </a:custGeom>
          <a:solidFill>
            <a:srgbClr val="56A4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2"/>
          <p:cNvSpPr/>
          <p:nvPr/>
        </p:nvSpPr>
        <p:spPr>
          <a:xfrm>
            <a:off x="4265210" y="4669454"/>
            <a:ext cx="1092964" cy="633917"/>
          </a:xfrm>
          <a:custGeom>
            <a:avLst/>
            <a:gdLst/>
            <a:ahLst/>
            <a:cxnLst/>
            <a:rect l="l" t="t" r="r" b="b"/>
            <a:pathLst>
              <a:path w="40676" h="23592" extrusionOk="0">
                <a:moveTo>
                  <a:pt x="1" y="0"/>
                </a:moveTo>
                <a:lnTo>
                  <a:pt x="1" y="23592"/>
                </a:lnTo>
                <a:lnTo>
                  <a:pt x="40675" y="23592"/>
                </a:lnTo>
                <a:lnTo>
                  <a:pt x="4067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22"/>
          <p:cNvSpPr/>
          <p:nvPr/>
        </p:nvSpPr>
        <p:spPr>
          <a:xfrm>
            <a:off x="4380187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9" y="11389"/>
                </a:lnTo>
                <a:cubicBezTo>
                  <a:pt x="6218" y="11389"/>
                  <a:pt x="6509" y="11099"/>
                  <a:pt x="6509" y="10736"/>
                </a:cubicBezTo>
                <a:lnTo>
                  <a:pt x="6509" y="654"/>
                </a:lnTo>
                <a:cubicBezTo>
                  <a:pt x="6509" y="294"/>
                  <a:pt x="6218" y="0"/>
                  <a:pt x="5859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2"/>
          <p:cNvSpPr/>
          <p:nvPr/>
        </p:nvSpPr>
        <p:spPr>
          <a:xfrm>
            <a:off x="3741272" y="4695545"/>
            <a:ext cx="259967" cy="454828"/>
          </a:xfrm>
          <a:custGeom>
            <a:avLst/>
            <a:gdLst/>
            <a:ahLst/>
            <a:cxnLst/>
            <a:rect l="l" t="t" r="r" b="b"/>
            <a:pathLst>
              <a:path w="9675" h="16927" extrusionOk="0">
                <a:moveTo>
                  <a:pt x="653" y="0"/>
                </a:moveTo>
                <a:cubicBezTo>
                  <a:pt x="293" y="0"/>
                  <a:pt x="0" y="290"/>
                  <a:pt x="0" y="650"/>
                </a:cubicBezTo>
                <a:lnTo>
                  <a:pt x="0" y="16273"/>
                </a:lnTo>
                <a:cubicBezTo>
                  <a:pt x="0" y="16636"/>
                  <a:pt x="293" y="16926"/>
                  <a:pt x="653" y="16926"/>
                </a:cubicBezTo>
                <a:lnTo>
                  <a:pt x="9021" y="16926"/>
                </a:lnTo>
                <a:cubicBezTo>
                  <a:pt x="9384" y="16926"/>
                  <a:pt x="9674" y="16636"/>
                  <a:pt x="9674" y="16273"/>
                </a:cubicBezTo>
                <a:lnTo>
                  <a:pt x="9674" y="650"/>
                </a:lnTo>
                <a:cubicBezTo>
                  <a:pt x="9674" y="290"/>
                  <a:pt x="9384" y="0"/>
                  <a:pt x="9021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2"/>
          <p:cNvSpPr/>
          <p:nvPr/>
        </p:nvSpPr>
        <p:spPr>
          <a:xfrm>
            <a:off x="4686290" y="4882829"/>
            <a:ext cx="284204" cy="415356"/>
          </a:xfrm>
          <a:custGeom>
            <a:avLst/>
            <a:gdLst/>
            <a:ahLst/>
            <a:cxnLst/>
            <a:rect l="l" t="t" r="r" b="b"/>
            <a:pathLst>
              <a:path w="10577" h="15458" extrusionOk="0">
                <a:moveTo>
                  <a:pt x="5287" y="1"/>
                </a:moveTo>
                <a:cubicBezTo>
                  <a:pt x="2366" y="1"/>
                  <a:pt x="1" y="2369"/>
                  <a:pt x="1" y="5290"/>
                </a:cubicBezTo>
                <a:lnTo>
                  <a:pt x="1" y="15457"/>
                </a:lnTo>
                <a:lnTo>
                  <a:pt x="10573" y="15457"/>
                </a:lnTo>
                <a:lnTo>
                  <a:pt x="10576" y="5290"/>
                </a:lnTo>
                <a:cubicBezTo>
                  <a:pt x="10576" y="2369"/>
                  <a:pt x="8208" y="1"/>
                  <a:pt x="5287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2"/>
          <p:cNvSpPr/>
          <p:nvPr/>
        </p:nvSpPr>
        <p:spPr>
          <a:xfrm>
            <a:off x="5052609" y="4844324"/>
            <a:ext cx="174897" cy="306049"/>
          </a:xfrm>
          <a:custGeom>
            <a:avLst/>
            <a:gdLst/>
            <a:ahLst/>
            <a:cxnLst/>
            <a:rect l="l" t="t" r="r" b="b"/>
            <a:pathLst>
              <a:path w="6509" h="11390" extrusionOk="0">
                <a:moveTo>
                  <a:pt x="654" y="0"/>
                </a:moveTo>
                <a:cubicBezTo>
                  <a:pt x="294" y="0"/>
                  <a:pt x="1" y="294"/>
                  <a:pt x="1" y="654"/>
                </a:cubicBezTo>
                <a:lnTo>
                  <a:pt x="1" y="10736"/>
                </a:lnTo>
                <a:cubicBezTo>
                  <a:pt x="1" y="11099"/>
                  <a:pt x="294" y="11389"/>
                  <a:pt x="654" y="11389"/>
                </a:cubicBezTo>
                <a:lnTo>
                  <a:pt x="5858" y="11389"/>
                </a:lnTo>
                <a:cubicBezTo>
                  <a:pt x="6218" y="11389"/>
                  <a:pt x="6508" y="11099"/>
                  <a:pt x="6508" y="10736"/>
                </a:cubicBezTo>
                <a:lnTo>
                  <a:pt x="6508" y="654"/>
                </a:lnTo>
                <a:cubicBezTo>
                  <a:pt x="6508" y="294"/>
                  <a:pt x="6218" y="0"/>
                  <a:pt x="5858" y="0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2"/>
          <p:cNvSpPr/>
          <p:nvPr/>
        </p:nvSpPr>
        <p:spPr>
          <a:xfrm>
            <a:off x="3413297" y="4166717"/>
            <a:ext cx="2081780" cy="502765"/>
          </a:xfrm>
          <a:custGeom>
            <a:avLst/>
            <a:gdLst/>
            <a:ahLst/>
            <a:cxnLst/>
            <a:rect l="l" t="t" r="r" b="b"/>
            <a:pathLst>
              <a:path w="77476" h="18711" extrusionOk="0">
                <a:moveTo>
                  <a:pt x="14837" y="0"/>
                </a:moveTo>
                <a:lnTo>
                  <a:pt x="1" y="18710"/>
                </a:lnTo>
                <a:lnTo>
                  <a:pt x="4455" y="18710"/>
                </a:lnTo>
                <a:lnTo>
                  <a:pt x="16416" y="2507"/>
                </a:lnTo>
                <a:lnTo>
                  <a:pt x="28666" y="18710"/>
                </a:lnTo>
                <a:lnTo>
                  <a:pt x="77476" y="18710"/>
                </a:lnTo>
                <a:lnTo>
                  <a:pt x="6283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2"/>
          <p:cNvSpPr/>
          <p:nvPr/>
        </p:nvSpPr>
        <p:spPr>
          <a:xfrm>
            <a:off x="5733451" y="3476738"/>
            <a:ext cx="1403087" cy="1442450"/>
          </a:xfrm>
          <a:custGeom>
            <a:avLst/>
            <a:gdLst/>
            <a:ahLst/>
            <a:cxnLst/>
            <a:rect l="l" t="t" r="r" b="b"/>
            <a:pathLst>
              <a:path w="59277" h="60940" extrusionOk="0">
                <a:moveTo>
                  <a:pt x="29640" y="1"/>
                </a:moveTo>
                <a:cubicBezTo>
                  <a:pt x="29123" y="1"/>
                  <a:pt x="28607" y="58"/>
                  <a:pt x="28101" y="173"/>
                </a:cubicBezTo>
                <a:cubicBezTo>
                  <a:pt x="23244" y="1174"/>
                  <a:pt x="21952" y="8220"/>
                  <a:pt x="21608" y="11889"/>
                </a:cubicBezTo>
                <a:cubicBezTo>
                  <a:pt x="21535" y="12662"/>
                  <a:pt x="20893" y="13258"/>
                  <a:pt x="20125" y="13258"/>
                </a:cubicBezTo>
                <a:cubicBezTo>
                  <a:pt x="20097" y="13258"/>
                  <a:pt x="20069" y="13257"/>
                  <a:pt x="20041" y="13256"/>
                </a:cubicBezTo>
                <a:cubicBezTo>
                  <a:pt x="19950" y="13250"/>
                  <a:pt x="19855" y="13248"/>
                  <a:pt x="19758" y="13248"/>
                </a:cubicBezTo>
                <a:cubicBezTo>
                  <a:pt x="17978" y="13248"/>
                  <a:pt x="15247" y="14083"/>
                  <a:pt x="13675" y="15654"/>
                </a:cubicBezTo>
                <a:cubicBezTo>
                  <a:pt x="11377" y="17952"/>
                  <a:pt x="11613" y="24475"/>
                  <a:pt x="11900" y="27762"/>
                </a:cubicBezTo>
                <a:cubicBezTo>
                  <a:pt x="11978" y="28661"/>
                  <a:pt x="11253" y="29389"/>
                  <a:pt x="10353" y="29389"/>
                </a:cubicBezTo>
                <a:cubicBezTo>
                  <a:pt x="10348" y="29389"/>
                  <a:pt x="10342" y="29389"/>
                  <a:pt x="10337" y="29389"/>
                </a:cubicBezTo>
                <a:cubicBezTo>
                  <a:pt x="10321" y="29389"/>
                  <a:pt x="10305" y="29389"/>
                  <a:pt x="10290" y="29389"/>
                </a:cubicBezTo>
                <a:cubicBezTo>
                  <a:pt x="7014" y="29389"/>
                  <a:pt x="5867" y="32831"/>
                  <a:pt x="5867" y="32831"/>
                </a:cubicBezTo>
                <a:cubicBezTo>
                  <a:pt x="0" y="46025"/>
                  <a:pt x="25796" y="59222"/>
                  <a:pt x="28975" y="60786"/>
                </a:cubicBezTo>
                <a:cubicBezTo>
                  <a:pt x="29180" y="60888"/>
                  <a:pt x="29407" y="60940"/>
                  <a:pt x="29640" y="60940"/>
                </a:cubicBezTo>
                <a:cubicBezTo>
                  <a:pt x="29870" y="60940"/>
                  <a:pt x="30099" y="60888"/>
                  <a:pt x="30305" y="60786"/>
                </a:cubicBezTo>
                <a:cubicBezTo>
                  <a:pt x="33480" y="59222"/>
                  <a:pt x="59276" y="46025"/>
                  <a:pt x="53412" y="32831"/>
                </a:cubicBezTo>
                <a:cubicBezTo>
                  <a:pt x="53412" y="32831"/>
                  <a:pt x="52264" y="29389"/>
                  <a:pt x="48986" y="29389"/>
                </a:cubicBezTo>
                <a:cubicBezTo>
                  <a:pt x="48972" y="29389"/>
                  <a:pt x="48957" y="29389"/>
                  <a:pt x="48943" y="29389"/>
                </a:cubicBezTo>
                <a:cubicBezTo>
                  <a:pt x="48937" y="29389"/>
                  <a:pt x="48932" y="29389"/>
                  <a:pt x="48926" y="29389"/>
                </a:cubicBezTo>
                <a:cubicBezTo>
                  <a:pt x="48027" y="29389"/>
                  <a:pt x="47301" y="28661"/>
                  <a:pt x="47379" y="27762"/>
                </a:cubicBezTo>
                <a:cubicBezTo>
                  <a:pt x="47664" y="24475"/>
                  <a:pt x="47903" y="17952"/>
                  <a:pt x="45604" y="15654"/>
                </a:cubicBezTo>
                <a:cubicBezTo>
                  <a:pt x="44033" y="14083"/>
                  <a:pt x="41301" y="13248"/>
                  <a:pt x="39519" y="13248"/>
                </a:cubicBezTo>
                <a:cubicBezTo>
                  <a:pt x="39422" y="13248"/>
                  <a:pt x="39327" y="13250"/>
                  <a:pt x="39235" y="13256"/>
                </a:cubicBezTo>
                <a:cubicBezTo>
                  <a:pt x="39207" y="13257"/>
                  <a:pt x="39179" y="13258"/>
                  <a:pt x="39152" y="13258"/>
                </a:cubicBezTo>
                <a:cubicBezTo>
                  <a:pt x="38387" y="13258"/>
                  <a:pt x="37745" y="12662"/>
                  <a:pt x="37672" y="11889"/>
                </a:cubicBezTo>
                <a:cubicBezTo>
                  <a:pt x="37327" y="8223"/>
                  <a:pt x="36036" y="1174"/>
                  <a:pt x="31179" y="173"/>
                </a:cubicBezTo>
                <a:cubicBezTo>
                  <a:pt x="30673" y="58"/>
                  <a:pt x="30156" y="1"/>
                  <a:pt x="2964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2"/>
          <p:cNvSpPr/>
          <p:nvPr/>
        </p:nvSpPr>
        <p:spPr>
          <a:xfrm>
            <a:off x="6240050" y="3921130"/>
            <a:ext cx="410248" cy="1367653"/>
          </a:xfrm>
          <a:custGeom>
            <a:avLst/>
            <a:gdLst/>
            <a:ahLst/>
            <a:cxnLst/>
            <a:rect l="l" t="t" r="r" b="b"/>
            <a:pathLst>
              <a:path w="17332" h="57780" extrusionOk="0">
                <a:moveTo>
                  <a:pt x="8670" y="1"/>
                </a:moveTo>
                <a:cubicBezTo>
                  <a:pt x="8241" y="1"/>
                  <a:pt x="7896" y="351"/>
                  <a:pt x="7908" y="781"/>
                </a:cubicBezTo>
                <a:lnTo>
                  <a:pt x="7908" y="23658"/>
                </a:lnTo>
                <a:lnTo>
                  <a:pt x="1449" y="15907"/>
                </a:lnTo>
                <a:cubicBezTo>
                  <a:pt x="1297" y="15722"/>
                  <a:pt x="1077" y="15626"/>
                  <a:pt x="855" y="15626"/>
                </a:cubicBezTo>
                <a:cubicBezTo>
                  <a:pt x="682" y="15626"/>
                  <a:pt x="509" y="15684"/>
                  <a:pt x="366" y="15802"/>
                </a:cubicBezTo>
                <a:cubicBezTo>
                  <a:pt x="39" y="16074"/>
                  <a:pt x="0" y="16561"/>
                  <a:pt x="275" y="16884"/>
                </a:cubicBezTo>
                <a:lnTo>
                  <a:pt x="7908" y="26041"/>
                </a:lnTo>
                <a:lnTo>
                  <a:pt x="7908" y="56999"/>
                </a:lnTo>
                <a:cubicBezTo>
                  <a:pt x="7896" y="57426"/>
                  <a:pt x="8241" y="57779"/>
                  <a:pt x="8670" y="57779"/>
                </a:cubicBezTo>
                <a:cubicBezTo>
                  <a:pt x="9097" y="57779"/>
                  <a:pt x="9441" y="57426"/>
                  <a:pt x="9432" y="56999"/>
                </a:cubicBezTo>
                <a:lnTo>
                  <a:pt x="9432" y="19440"/>
                </a:lnTo>
                <a:lnTo>
                  <a:pt x="17053" y="10651"/>
                </a:lnTo>
                <a:cubicBezTo>
                  <a:pt x="17331" y="10334"/>
                  <a:pt x="17295" y="9853"/>
                  <a:pt x="16978" y="9575"/>
                </a:cubicBezTo>
                <a:cubicBezTo>
                  <a:pt x="16833" y="9450"/>
                  <a:pt x="16655" y="9389"/>
                  <a:pt x="16477" y="9389"/>
                </a:cubicBezTo>
                <a:cubicBezTo>
                  <a:pt x="16264" y="9389"/>
                  <a:pt x="16051" y="9477"/>
                  <a:pt x="15901" y="9651"/>
                </a:cubicBezTo>
                <a:lnTo>
                  <a:pt x="9432" y="17111"/>
                </a:lnTo>
                <a:lnTo>
                  <a:pt x="9432" y="781"/>
                </a:lnTo>
                <a:cubicBezTo>
                  <a:pt x="9441" y="351"/>
                  <a:pt x="9097" y="1"/>
                  <a:pt x="867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2"/>
          <p:cNvSpPr/>
          <p:nvPr/>
        </p:nvSpPr>
        <p:spPr>
          <a:xfrm>
            <a:off x="5209084" y="4820708"/>
            <a:ext cx="524368" cy="387385"/>
          </a:xfrm>
          <a:custGeom>
            <a:avLst/>
            <a:gdLst/>
            <a:ahLst/>
            <a:cxnLst/>
            <a:rect l="l" t="t" r="r" b="b"/>
            <a:pathLst>
              <a:path w="19515" h="14417" extrusionOk="0">
                <a:moveTo>
                  <a:pt x="8420" y="1"/>
                </a:moveTo>
                <a:cubicBezTo>
                  <a:pt x="8024" y="1"/>
                  <a:pt x="7625" y="45"/>
                  <a:pt x="7231" y="137"/>
                </a:cubicBezTo>
                <a:cubicBezTo>
                  <a:pt x="5456" y="551"/>
                  <a:pt x="4022" y="1854"/>
                  <a:pt x="3442" y="3581"/>
                </a:cubicBezTo>
                <a:cubicBezTo>
                  <a:pt x="3321" y="3950"/>
                  <a:pt x="2985" y="4201"/>
                  <a:pt x="2598" y="4219"/>
                </a:cubicBezTo>
                <a:cubicBezTo>
                  <a:pt x="2453" y="4225"/>
                  <a:pt x="2308" y="4244"/>
                  <a:pt x="2162" y="4277"/>
                </a:cubicBezTo>
                <a:cubicBezTo>
                  <a:pt x="1037" y="4516"/>
                  <a:pt x="176" y="5480"/>
                  <a:pt x="70" y="6627"/>
                </a:cubicBezTo>
                <a:cubicBezTo>
                  <a:pt x="0" y="7331"/>
                  <a:pt x="215" y="8033"/>
                  <a:pt x="666" y="8577"/>
                </a:cubicBezTo>
                <a:cubicBezTo>
                  <a:pt x="929" y="8892"/>
                  <a:pt x="1022" y="9318"/>
                  <a:pt x="907" y="9711"/>
                </a:cubicBezTo>
                <a:cubicBezTo>
                  <a:pt x="690" y="10452"/>
                  <a:pt x="620" y="11229"/>
                  <a:pt x="705" y="11997"/>
                </a:cubicBezTo>
                <a:cubicBezTo>
                  <a:pt x="759" y="12511"/>
                  <a:pt x="886" y="13017"/>
                  <a:pt x="1077" y="13497"/>
                </a:cubicBezTo>
                <a:lnTo>
                  <a:pt x="18236" y="14417"/>
                </a:lnTo>
                <a:cubicBezTo>
                  <a:pt x="19445" y="12705"/>
                  <a:pt x="19515" y="10434"/>
                  <a:pt x="18408" y="8653"/>
                </a:cubicBezTo>
                <a:cubicBezTo>
                  <a:pt x="18127" y="8193"/>
                  <a:pt x="18036" y="7640"/>
                  <a:pt x="18163" y="7113"/>
                </a:cubicBezTo>
                <a:cubicBezTo>
                  <a:pt x="18284" y="6599"/>
                  <a:pt x="18308" y="6067"/>
                  <a:pt x="18236" y="5544"/>
                </a:cubicBezTo>
                <a:cubicBezTo>
                  <a:pt x="17964" y="3551"/>
                  <a:pt x="16291" y="1997"/>
                  <a:pt x="14286" y="1864"/>
                </a:cubicBezTo>
                <a:cubicBezTo>
                  <a:pt x="14187" y="1857"/>
                  <a:pt x="14087" y="1853"/>
                  <a:pt x="13988" y="1853"/>
                </a:cubicBezTo>
                <a:cubicBezTo>
                  <a:pt x="13740" y="1853"/>
                  <a:pt x="13493" y="1875"/>
                  <a:pt x="13249" y="1918"/>
                </a:cubicBezTo>
                <a:cubicBezTo>
                  <a:pt x="13181" y="1930"/>
                  <a:pt x="13112" y="1936"/>
                  <a:pt x="13045" y="1936"/>
                </a:cubicBezTo>
                <a:cubicBezTo>
                  <a:pt x="12713" y="1936"/>
                  <a:pt x="12392" y="1793"/>
                  <a:pt x="12151" y="1552"/>
                </a:cubicBezTo>
                <a:cubicBezTo>
                  <a:pt x="11154" y="548"/>
                  <a:pt x="9805" y="1"/>
                  <a:pt x="8420" y="1"/>
                </a:cubicBezTo>
                <a:close/>
              </a:path>
            </a:pathLst>
          </a:custGeom>
          <a:solidFill>
            <a:srgbClr val="74C1B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1058330" y="2330676"/>
            <a:ext cx="1339065" cy="2243750"/>
          </a:xfrm>
          <a:custGeom>
            <a:avLst/>
            <a:gdLst/>
            <a:ahLst/>
            <a:cxnLst/>
            <a:rect l="l" t="t" r="r" b="b"/>
            <a:pathLst>
              <a:path w="62727" h="105106" extrusionOk="0">
                <a:moveTo>
                  <a:pt x="31083" y="0"/>
                </a:moveTo>
                <a:cubicBezTo>
                  <a:pt x="30660" y="0"/>
                  <a:pt x="30078" y="77"/>
                  <a:pt x="29410" y="366"/>
                </a:cubicBezTo>
                <a:cubicBezTo>
                  <a:pt x="23250" y="2407"/>
                  <a:pt x="21611" y="16772"/>
                  <a:pt x="21172" y="24241"/>
                </a:cubicBezTo>
                <a:cubicBezTo>
                  <a:pt x="21082" y="25817"/>
                  <a:pt x="20271" y="27035"/>
                  <a:pt x="19296" y="27035"/>
                </a:cubicBezTo>
                <a:cubicBezTo>
                  <a:pt x="19260" y="27035"/>
                  <a:pt x="19224" y="27033"/>
                  <a:pt x="19188" y="27030"/>
                </a:cubicBezTo>
                <a:cubicBezTo>
                  <a:pt x="19071" y="27019"/>
                  <a:pt x="18950" y="27014"/>
                  <a:pt x="18825" y="27014"/>
                </a:cubicBezTo>
                <a:cubicBezTo>
                  <a:pt x="16566" y="27014"/>
                  <a:pt x="13102" y="28718"/>
                  <a:pt x="11108" y="31917"/>
                </a:cubicBezTo>
                <a:cubicBezTo>
                  <a:pt x="8196" y="36601"/>
                  <a:pt x="8495" y="49895"/>
                  <a:pt x="8858" y="56599"/>
                </a:cubicBezTo>
                <a:cubicBezTo>
                  <a:pt x="8957" y="58430"/>
                  <a:pt x="8037" y="59917"/>
                  <a:pt x="6895" y="59917"/>
                </a:cubicBezTo>
                <a:cubicBezTo>
                  <a:pt x="6888" y="59917"/>
                  <a:pt x="6881" y="59917"/>
                  <a:pt x="6874" y="59917"/>
                </a:cubicBezTo>
                <a:cubicBezTo>
                  <a:pt x="6854" y="59917"/>
                  <a:pt x="6835" y="59916"/>
                  <a:pt x="6815" y="59916"/>
                </a:cubicBezTo>
                <a:cubicBezTo>
                  <a:pt x="2657" y="59916"/>
                  <a:pt x="1204" y="66933"/>
                  <a:pt x="1204" y="66933"/>
                </a:cubicBezTo>
                <a:cubicBezTo>
                  <a:pt x="170" y="70668"/>
                  <a:pt x="0" y="74469"/>
                  <a:pt x="472" y="78249"/>
                </a:cubicBezTo>
                <a:cubicBezTo>
                  <a:pt x="2716" y="96150"/>
                  <a:pt x="17018" y="105106"/>
                  <a:pt x="31329" y="105106"/>
                </a:cubicBezTo>
                <a:cubicBezTo>
                  <a:pt x="45614" y="105106"/>
                  <a:pt x="59909" y="96183"/>
                  <a:pt x="62231" y="78325"/>
                </a:cubicBezTo>
                <a:cubicBezTo>
                  <a:pt x="62727" y="74520"/>
                  <a:pt x="62566" y="70692"/>
                  <a:pt x="61526" y="66933"/>
                </a:cubicBezTo>
                <a:cubicBezTo>
                  <a:pt x="61526" y="66933"/>
                  <a:pt x="60070" y="59916"/>
                  <a:pt x="55912" y="59916"/>
                </a:cubicBezTo>
                <a:cubicBezTo>
                  <a:pt x="55892" y="59916"/>
                  <a:pt x="55872" y="59917"/>
                  <a:pt x="55853" y="59917"/>
                </a:cubicBezTo>
                <a:cubicBezTo>
                  <a:pt x="55846" y="59917"/>
                  <a:pt x="55839" y="59917"/>
                  <a:pt x="55832" y="59917"/>
                </a:cubicBezTo>
                <a:cubicBezTo>
                  <a:pt x="54689" y="59917"/>
                  <a:pt x="53770" y="58430"/>
                  <a:pt x="53869" y="56599"/>
                </a:cubicBezTo>
                <a:cubicBezTo>
                  <a:pt x="54232" y="49895"/>
                  <a:pt x="54534" y="36601"/>
                  <a:pt x="51619" y="31917"/>
                </a:cubicBezTo>
                <a:cubicBezTo>
                  <a:pt x="49627" y="28718"/>
                  <a:pt x="46161" y="27014"/>
                  <a:pt x="43904" y="27014"/>
                </a:cubicBezTo>
                <a:cubicBezTo>
                  <a:pt x="43780" y="27014"/>
                  <a:pt x="43659" y="27019"/>
                  <a:pt x="43542" y="27030"/>
                </a:cubicBezTo>
                <a:cubicBezTo>
                  <a:pt x="43505" y="27033"/>
                  <a:pt x="43470" y="27035"/>
                  <a:pt x="43434" y="27035"/>
                </a:cubicBezTo>
                <a:cubicBezTo>
                  <a:pt x="42459" y="27035"/>
                  <a:pt x="41648" y="25817"/>
                  <a:pt x="41555" y="24241"/>
                </a:cubicBezTo>
                <a:cubicBezTo>
                  <a:pt x="41119" y="16772"/>
                  <a:pt x="39480" y="2407"/>
                  <a:pt x="33317" y="366"/>
                </a:cubicBezTo>
                <a:cubicBezTo>
                  <a:pt x="32649" y="77"/>
                  <a:pt x="32066" y="0"/>
                  <a:pt x="31644" y="0"/>
                </a:cubicBezTo>
                <a:cubicBezTo>
                  <a:pt x="31540" y="0"/>
                  <a:pt x="31447" y="5"/>
                  <a:pt x="31363" y="12"/>
                </a:cubicBezTo>
                <a:cubicBezTo>
                  <a:pt x="31280" y="5"/>
                  <a:pt x="31186" y="0"/>
                  <a:pt x="3108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2"/>
          <p:cNvSpPr/>
          <p:nvPr/>
        </p:nvSpPr>
        <p:spPr>
          <a:xfrm>
            <a:off x="1484864" y="3039133"/>
            <a:ext cx="475943" cy="2300727"/>
          </a:xfrm>
          <a:custGeom>
            <a:avLst/>
            <a:gdLst/>
            <a:ahLst/>
            <a:cxnLst/>
            <a:rect l="l" t="t" r="r" b="b"/>
            <a:pathLst>
              <a:path w="22295" h="107775" extrusionOk="0">
                <a:moveTo>
                  <a:pt x="11420" y="1"/>
                </a:moveTo>
                <a:cubicBezTo>
                  <a:pt x="10633" y="1"/>
                  <a:pt x="9998" y="639"/>
                  <a:pt x="9998" y="1425"/>
                </a:cubicBezTo>
                <a:lnTo>
                  <a:pt x="9998" y="44649"/>
                </a:lnTo>
                <a:lnTo>
                  <a:pt x="1966" y="35011"/>
                </a:lnTo>
                <a:cubicBezTo>
                  <a:pt x="1760" y="34764"/>
                  <a:pt x="1464" y="34636"/>
                  <a:pt x="1167" y="34636"/>
                </a:cubicBezTo>
                <a:cubicBezTo>
                  <a:pt x="933" y="34636"/>
                  <a:pt x="697" y="34715"/>
                  <a:pt x="503" y="34878"/>
                </a:cubicBezTo>
                <a:cubicBezTo>
                  <a:pt x="61" y="35244"/>
                  <a:pt x="1" y="35900"/>
                  <a:pt x="370" y="36342"/>
                </a:cubicBezTo>
                <a:lnTo>
                  <a:pt x="9998" y="47894"/>
                </a:lnTo>
                <a:lnTo>
                  <a:pt x="9998" y="106350"/>
                </a:lnTo>
                <a:cubicBezTo>
                  <a:pt x="9998" y="107136"/>
                  <a:pt x="10633" y="107774"/>
                  <a:pt x="11420" y="107774"/>
                </a:cubicBezTo>
                <a:cubicBezTo>
                  <a:pt x="12206" y="107774"/>
                  <a:pt x="12844" y="107136"/>
                  <a:pt x="12844" y="106350"/>
                </a:cubicBezTo>
                <a:lnTo>
                  <a:pt x="12844" y="34905"/>
                </a:lnTo>
                <a:lnTo>
                  <a:pt x="21944" y="24414"/>
                </a:lnTo>
                <a:cubicBezTo>
                  <a:pt x="22294" y="23997"/>
                  <a:pt x="22246" y="23377"/>
                  <a:pt x="21835" y="23020"/>
                </a:cubicBezTo>
                <a:cubicBezTo>
                  <a:pt x="21646" y="22857"/>
                  <a:pt x="21414" y="22776"/>
                  <a:pt x="21183" y="22776"/>
                </a:cubicBezTo>
                <a:cubicBezTo>
                  <a:pt x="20909" y="22776"/>
                  <a:pt x="20637" y="22889"/>
                  <a:pt x="20441" y="23108"/>
                </a:cubicBezTo>
                <a:lnTo>
                  <a:pt x="20441" y="23111"/>
                </a:lnTo>
                <a:lnTo>
                  <a:pt x="12844" y="31866"/>
                </a:lnTo>
                <a:lnTo>
                  <a:pt x="12844" y="19413"/>
                </a:lnTo>
                <a:lnTo>
                  <a:pt x="21944" y="8922"/>
                </a:lnTo>
                <a:cubicBezTo>
                  <a:pt x="22294" y="8505"/>
                  <a:pt x="22246" y="7885"/>
                  <a:pt x="21835" y="7528"/>
                </a:cubicBezTo>
                <a:cubicBezTo>
                  <a:pt x="21646" y="7364"/>
                  <a:pt x="21414" y="7284"/>
                  <a:pt x="21183" y="7284"/>
                </a:cubicBezTo>
                <a:cubicBezTo>
                  <a:pt x="20909" y="7284"/>
                  <a:pt x="20637" y="7396"/>
                  <a:pt x="20441" y="7615"/>
                </a:cubicBezTo>
                <a:lnTo>
                  <a:pt x="12844" y="16373"/>
                </a:lnTo>
                <a:lnTo>
                  <a:pt x="12844" y="1425"/>
                </a:lnTo>
                <a:cubicBezTo>
                  <a:pt x="12844" y="639"/>
                  <a:pt x="12206" y="1"/>
                  <a:pt x="11420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2"/>
          <p:cNvSpPr/>
          <p:nvPr/>
        </p:nvSpPr>
        <p:spPr>
          <a:xfrm>
            <a:off x="-7" y="2864687"/>
            <a:ext cx="1851853" cy="1904112"/>
          </a:xfrm>
          <a:custGeom>
            <a:avLst/>
            <a:gdLst/>
            <a:ahLst/>
            <a:cxnLst/>
            <a:rect l="l" t="t" r="r" b="b"/>
            <a:pathLst>
              <a:path w="86748" h="89196" extrusionOk="0">
                <a:moveTo>
                  <a:pt x="43054" y="1"/>
                </a:moveTo>
                <a:cubicBezTo>
                  <a:pt x="42402" y="1"/>
                  <a:pt x="41751" y="88"/>
                  <a:pt x="41123" y="262"/>
                </a:cubicBezTo>
                <a:cubicBezTo>
                  <a:pt x="34016" y="1728"/>
                  <a:pt x="32123" y="12041"/>
                  <a:pt x="31621" y="17405"/>
                </a:cubicBezTo>
                <a:cubicBezTo>
                  <a:pt x="31513" y="18538"/>
                  <a:pt x="30574" y="19411"/>
                  <a:pt x="29452" y="19411"/>
                </a:cubicBezTo>
                <a:cubicBezTo>
                  <a:pt x="29411" y="19411"/>
                  <a:pt x="29370" y="19410"/>
                  <a:pt x="29329" y="19407"/>
                </a:cubicBezTo>
                <a:cubicBezTo>
                  <a:pt x="29192" y="19400"/>
                  <a:pt x="29051" y="19396"/>
                  <a:pt x="28905" y="19396"/>
                </a:cubicBezTo>
                <a:cubicBezTo>
                  <a:pt x="26301" y="19396"/>
                  <a:pt x="22308" y="20621"/>
                  <a:pt x="20011" y="22918"/>
                </a:cubicBezTo>
                <a:cubicBezTo>
                  <a:pt x="16648" y="26278"/>
                  <a:pt x="16996" y="35825"/>
                  <a:pt x="17414" y="40637"/>
                </a:cubicBezTo>
                <a:cubicBezTo>
                  <a:pt x="17531" y="41954"/>
                  <a:pt x="16467" y="43020"/>
                  <a:pt x="15150" y="43020"/>
                </a:cubicBezTo>
                <a:cubicBezTo>
                  <a:pt x="15142" y="43020"/>
                  <a:pt x="15135" y="43020"/>
                  <a:pt x="15127" y="43020"/>
                </a:cubicBezTo>
                <a:cubicBezTo>
                  <a:pt x="15104" y="43020"/>
                  <a:pt x="15081" y="43019"/>
                  <a:pt x="15059" y="43019"/>
                </a:cubicBezTo>
                <a:cubicBezTo>
                  <a:pt x="10264" y="43019"/>
                  <a:pt x="8583" y="48058"/>
                  <a:pt x="8583" y="48058"/>
                </a:cubicBezTo>
                <a:cubicBezTo>
                  <a:pt x="1" y="67367"/>
                  <a:pt x="37751" y="86679"/>
                  <a:pt x="42399" y="88968"/>
                </a:cubicBezTo>
                <a:cubicBezTo>
                  <a:pt x="42704" y="89116"/>
                  <a:pt x="43037" y="89195"/>
                  <a:pt x="43376" y="89195"/>
                </a:cubicBezTo>
                <a:cubicBezTo>
                  <a:pt x="43714" y="89195"/>
                  <a:pt x="44047" y="89116"/>
                  <a:pt x="44349" y="88968"/>
                </a:cubicBezTo>
                <a:cubicBezTo>
                  <a:pt x="48998" y="86679"/>
                  <a:pt x="86748" y="67367"/>
                  <a:pt x="78165" y="48058"/>
                </a:cubicBezTo>
                <a:cubicBezTo>
                  <a:pt x="78165" y="48058"/>
                  <a:pt x="76488" y="43019"/>
                  <a:pt x="71693" y="43019"/>
                </a:cubicBezTo>
                <a:cubicBezTo>
                  <a:pt x="71670" y="43019"/>
                  <a:pt x="71647" y="43020"/>
                  <a:pt x="71624" y="43020"/>
                </a:cubicBezTo>
                <a:cubicBezTo>
                  <a:pt x="71617" y="43020"/>
                  <a:pt x="71609" y="43020"/>
                  <a:pt x="71602" y="43020"/>
                </a:cubicBezTo>
                <a:cubicBezTo>
                  <a:pt x="70282" y="43020"/>
                  <a:pt x="69224" y="41954"/>
                  <a:pt x="69335" y="40637"/>
                </a:cubicBezTo>
                <a:cubicBezTo>
                  <a:pt x="69755" y="35825"/>
                  <a:pt x="70103" y="26278"/>
                  <a:pt x="66740" y="22918"/>
                </a:cubicBezTo>
                <a:cubicBezTo>
                  <a:pt x="64443" y="20621"/>
                  <a:pt x="60448" y="19396"/>
                  <a:pt x="57843" y="19396"/>
                </a:cubicBezTo>
                <a:cubicBezTo>
                  <a:pt x="57697" y="19396"/>
                  <a:pt x="57556" y="19400"/>
                  <a:pt x="57420" y="19407"/>
                </a:cubicBezTo>
                <a:cubicBezTo>
                  <a:pt x="57379" y="19410"/>
                  <a:pt x="57338" y="19411"/>
                  <a:pt x="57297" y="19411"/>
                </a:cubicBezTo>
                <a:cubicBezTo>
                  <a:pt x="56174" y="19411"/>
                  <a:pt x="55236" y="18535"/>
                  <a:pt x="55130" y="17405"/>
                </a:cubicBezTo>
                <a:cubicBezTo>
                  <a:pt x="54625" y="12041"/>
                  <a:pt x="52735" y="1728"/>
                  <a:pt x="45629" y="262"/>
                </a:cubicBezTo>
                <a:cubicBezTo>
                  <a:pt x="44997" y="88"/>
                  <a:pt x="44348" y="1"/>
                  <a:pt x="43697" y="1"/>
                </a:cubicBezTo>
                <a:cubicBezTo>
                  <a:pt x="43590" y="1"/>
                  <a:pt x="43483" y="3"/>
                  <a:pt x="43376" y="8"/>
                </a:cubicBezTo>
                <a:cubicBezTo>
                  <a:pt x="43269" y="3"/>
                  <a:pt x="43162" y="1"/>
                  <a:pt x="430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2"/>
          <p:cNvSpPr/>
          <p:nvPr/>
        </p:nvSpPr>
        <p:spPr>
          <a:xfrm>
            <a:off x="668763" y="3518238"/>
            <a:ext cx="541266" cy="1804013"/>
          </a:xfrm>
          <a:custGeom>
            <a:avLst/>
            <a:gdLst/>
            <a:ahLst/>
            <a:cxnLst/>
            <a:rect l="l" t="t" r="r" b="b"/>
            <a:pathLst>
              <a:path w="25355" h="84507" extrusionOk="0">
                <a:moveTo>
                  <a:pt x="12681" y="1"/>
                </a:moveTo>
                <a:cubicBezTo>
                  <a:pt x="12064" y="1"/>
                  <a:pt x="11565" y="500"/>
                  <a:pt x="11565" y="1117"/>
                </a:cubicBezTo>
                <a:lnTo>
                  <a:pt x="11565" y="34600"/>
                </a:lnTo>
                <a:lnTo>
                  <a:pt x="2111" y="23256"/>
                </a:lnTo>
                <a:cubicBezTo>
                  <a:pt x="1890" y="22990"/>
                  <a:pt x="1571" y="22854"/>
                  <a:pt x="1251" y="22854"/>
                </a:cubicBezTo>
                <a:cubicBezTo>
                  <a:pt x="999" y="22854"/>
                  <a:pt x="746" y="22938"/>
                  <a:pt x="539" y="23111"/>
                </a:cubicBezTo>
                <a:cubicBezTo>
                  <a:pt x="64" y="23507"/>
                  <a:pt x="1" y="24212"/>
                  <a:pt x="397" y="24687"/>
                </a:cubicBezTo>
                <a:lnTo>
                  <a:pt x="11565" y="38087"/>
                </a:lnTo>
                <a:lnTo>
                  <a:pt x="11565" y="83391"/>
                </a:lnTo>
                <a:cubicBezTo>
                  <a:pt x="11565" y="84008"/>
                  <a:pt x="12064" y="84507"/>
                  <a:pt x="12681" y="84507"/>
                </a:cubicBezTo>
                <a:cubicBezTo>
                  <a:pt x="13295" y="84507"/>
                  <a:pt x="13797" y="84008"/>
                  <a:pt x="13797" y="83391"/>
                </a:cubicBezTo>
                <a:lnTo>
                  <a:pt x="13797" y="28419"/>
                </a:lnTo>
                <a:lnTo>
                  <a:pt x="24950" y="15560"/>
                </a:lnTo>
                <a:cubicBezTo>
                  <a:pt x="25355" y="15094"/>
                  <a:pt x="25303" y="14390"/>
                  <a:pt x="24838" y="13984"/>
                </a:cubicBezTo>
                <a:cubicBezTo>
                  <a:pt x="24627" y="13801"/>
                  <a:pt x="24367" y="13711"/>
                  <a:pt x="24109" y="13711"/>
                </a:cubicBezTo>
                <a:cubicBezTo>
                  <a:pt x="23796" y="13711"/>
                  <a:pt x="23485" y="13843"/>
                  <a:pt x="23265" y="14099"/>
                </a:cubicBezTo>
                <a:lnTo>
                  <a:pt x="13797" y="25013"/>
                </a:lnTo>
                <a:lnTo>
                  <a:pt x="13797" y="1117"/>
                </a:lnTo>
                <a:cubicBezTo>
                  <a:pt x="13797" y="500"/>
                  <a:pt x="13298" y="1"/>
                  <a:pt x="12681" y="1"/>
                </a:cubicBezTo>
                <a:close/>
              </a:path>
            </a:pathLst>
          </a:custGeom>
          <a:solidFill>
            <a:srgbClr val="37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2"/>
          <p:cNvSpPr txBox="1">
            <a:spLocks noGrp="1"/>
          </p:cNvSpPr>
          <p:nvPr>
            <p:ph type="subTitle" idx="1"/>
          </p:nvPr>
        </p:nvSpPr>
        <p:spPr>
          <a:xfrm>
            <a:off x="2278151" y="1589028"/>
            <a:ext cx="47175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Muchas gracias por la atención.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/>
              <a:t>PD: De momento no podemos trasladarnos a Seattle por diversos motivos ( somos pobres)</a:t>
            </a:r>
            <a:endParaRPr sz="1800" dirty="0"/>
          </a:p>
        </p:txBody>
      </p:sp>
      <p:sp>
        <p:nvSpPr>
          <p:cNvPr id="722" name="Google Shape;722;p22"/>
          <p:cNvSpPr txBox="1">
            <a:spLocks noGrp="1"/>
          </p:cNvSpPr>
          <p:nvPr>
            <p:ph type="ctrTitle"/>
          </p:nvPr>
        </p:nvSpPr>
        <p:spPr>
          <a:xfrm>
            <a:off x="3099175" y="2412374"/>
            <a:ext cx="3092700" cy="5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 Someone famous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al Estate Marketing Plan ">
  <a:themeElements>
    <a:clrScheme name="Simple Light">
      <a:dk1>
        <a:srgbClr val="000000"/>
      </a:dk1>
      <a:lt1>
        <a:srgbClr val="FFFFFF"/>
      </a:lt1>
      <a:dk2>
        <a:srgbClr val="D39C2D"/>
      </a:dk2>
      <a:lt2>
        <a:srgbClr val="F9BF3E"/>
      </a:lt2>
      <a:accent1>
        <a:srgbClr val="FFCB64"/>
      </a:accent1>
      <a:accent2>
        <a:srgbClr val="FCD977"/>
      </a:accent2>
      <a:accent3>
        <a:srgbClr val="FFE48D"/>
      </a:accent3>
      <a:accent4>
        <a:srgbClr val="74C1B9"/>
      </a:accent4>
      <a:accent5>
        <a:srgbClr val="9AD7D2"/>
      </a:accent5>
      <a:accent6>
        <a:srgbClr val="E2A33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468</Words>
  <Application>Microsoft Office PowerPoint</Application>
  <PresentationFormat>On-screen Show (16:9)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Wingdings</vt:lpstr>
      <vt:lpstr>Squada One</vt:lpstr>
      <vt:lpstr>EB Garamond</vt:lpstr>
      <vt:lpstr>Fira Sans Extra Condensed Medium</vt:lpstr>
      <vt:lpstr>Montserrat Light</vt:lpstr>
      <vt:lpstr>Montserrat ExtraBold</vt:lpstr>
      <vt:lpstr>Arial</vt:lpstr>
      <vt:lpstr>Real Estate Marketing Plan </vt:lpstr>
      <vt:lpstr>MID TERM PROJECT | REGRESSION Prediction of the selling prices</vt:lpstr>
      <vt:lpstr>TABLE OF CONTENTS</vt:lpstr>
      <vt:lpstr>01 - INTRODUCTION</vt:lpstr>
      <vt:lpstr>02 – DATA PROCESSING</vt:lpstr>
      <vt:lpstr>03 – DATA PROCESSING</vt:lpstr>
      <vt:lpstr>04 - CONCLUSIONS</vt:lpstr>
      <vt:lpstr>— Someone famous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TERM PROJECT | REGRESSION Prediction of the selling prices</dc:title>
  <cp:lastModifiedBy>Miguel Mendiguren Vila</cp:lastModifiedBy>
  <cp:revision>10</cp:revision>
  <dcterms:modified xsi:type="dcterms:W3CDTF">2022-11-24T14:46:57Z</dcterms:modified>
</cp:coreProperties>
</file>