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03"/>
  </p:normalViewPr>
  <p:slideViewPr>
    <p:cSldViewPr snapToGrid="0" snapToObjects="1">
      <p:cViewPr varScale="1">
        <p:scale>
          <a:sx n="72" d="100"/>
          <a:sy n="72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5DB7-15E2-B64E-8350-CABCEBE60738}" type="datetimeFigureOut">
              <a:rPr lang="en-US" smtClean="0"/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7193-BB7B-1945-9D4D-27342ABB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474517"/>
            <a:ext cx="7883237" cy="59124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20143" y="2848839"/>
            <a:ext cx="4253346" cy="1690711"/>
            <a:chOff x="5320143" y="2848839"/>
            <a:chExt cx="4253346" cy="16907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925" y="2848839"/>
              <a:ext cx="1163783" cy="11637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20143" y="4170218"/>
              <a:ext cx="4253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Drag and drop files here or click to </a:t>
              </a:r>
              <a:r>
                <a:rPr lang="en-US" b="1" u="sng" dirty="0" smtClean="0"/>
                <a:t>upload.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" y="1826676"/>
            <a:ext cx="1935272" cy="19352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58067" y="4114800"/>
            <a:ext cx="2093202" cy="2074446"/>
            <a:chOff x="758067" y="4114800"/>
            <a:chExt cx="2093202" cy="20744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814" y="4114800"/>
              <a:ext cx="1262455" cy="12624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786" y="4341293"/>
              <a:ext cx="1160237" cy="126245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322" y="4634042"/>
              <a:ext cx="1262455" cy="12624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67" y="4926791"/>
              <a:ext cx="1262455" cy="126245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641">
            <a:off x="2046485" y="5211453"/>
            <a:ext cx="492585" cy="5511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413" y="2974327"/>
            <a:ext cx="912805" cy="9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 L 0.37995 -0.2192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3" y="-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-0.00116 L 0.38854 -0.22014 " pathEditMode="relative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474517"/>
            <a:ext cx="7883237" cy="5912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" y="1826676"/>
            <a:ext cx="1935272" cy="1935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59" y="2147820"/>
            <a:ext cx="609604" cy="6096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59" y="2978978"/>
            <a:ext cx="609604" cy="6096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59" y="3810136"/>
            <a:ext cx="609604" cy="609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10942" y="2267956"/>
            <a:ext cx="31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Document1.pdf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0942" y="3099114"/>
            <a:ext cx="31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Document2.pdf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0942" y="3868754"/>
            <a:ext cx="31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Document3.pdf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10941" y="1569493"/>
            <a:ext cx="2986898" cy="39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Document Name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471915" y="1569493"/>
            <a:ext cx="650856" cy="39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589708" y="1569493"/>
            <a:ext cx="1905420" cy="39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Seen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73894" y="2250244"/>
            <a:ext cx="18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06/06/15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73894" y="3930272"/>
            <a:ext cx="18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27/06/14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73894" y="3037070"/>
            <a:ext cx="1985751" cy="393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Timestamp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573893" y="3045102"/>
            <a:ext cx="1985751" cy="3936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Submitted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641">
            <a:off x="6667280" y="3694464"/>
            <a:ext cx="492585" cy="5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29375 -0.072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474517"/>
            <a:ext cx="7883237" cy="5912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59" y="2147820"/>
            <a:ext cx="609604" cy="6096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59" y="2978978"/>
            <a:ext cx="609604" cy="6096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59" y="3810136"/>
            <a:ext cx="609604" cy="609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10942" y="2267956"/>
            <a:ext cx="31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Document1.pdf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0942" y="3099114"/>
            <a:ext cx="31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Document2.pdf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0942" y="3868754"/>
            <a:ext cx="31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Document3.pdf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10941" y="1569493"/>
            <a:ext cx="2986898" cy="39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Document Name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471915" y="1569493"/>
            <a:ext cx="650856" cy="39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589708" y="1569493"/>
            <a:ext cx="1905420" cy="39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Seen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73894" y="2250244"/>
            <a:ext cx="18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06/06/15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73894" y="3930272"/>
            <a:ext cx="18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27/06/14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573894" y="3099114"/>
            <a:ext cx="1985751" cy="3936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Never Seen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1" y="1839111"/>
            <a:ext cx="1836625" cy="18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942467"/>
              </p:ext>
            </p:extLst>
          </p:nvPr>
        </p:nvGraphicFramePr>
        <p:xfrm>
          <a:off x="838200" y="1825625"/>
          <a:ext cx="10515600" cy="4040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485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COOL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Blockchain</a:t>
                      </a:r>
                      <a:r>
                        <a:rPr lang="en-US" dirty="0" smtClean="0"/>
                        <a:t> Timestamping</a:t>
                      </a:r>
                      <a:endParaRPr lang="en-US" dirty="0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minutes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 ( Drag and drop )</a:t>
                      </a:r>
                      <a:endParaRPr lang="en-US" dirty="0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on document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r>
                        <a:rPr lang="en-US" baseline="0" dirty="0" smtClean="0"/>
                        <a:t> cent/ document</a:t>
                      </a:r>
                      <a:endParaRPr lang="en-US" dirty="0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it takes to retrieve 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 / weeks</a:t>
                      </a:r>
                      <a:r>
                        <a:rPr lang="en-US" baseline="0" dirty="0" smtClean="0"/>
                        <a:t> depending on ticket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77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Comparisons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#CHEN WEI IAN#</dc:creator>
  <cp:lastModifiedBy>dಠ_ಠb ian</cp:lastModifiedBy>
  <cp:revision>14</cp:revision>
  <dcterms:created xsi:type="dcterms:W3CDTF">2016-07-09T09:50:02Z</dcterms:created>
  <dcterms:modified xsi:type="dcterms:W3CDTF">2016-07-10T13:56:40Z</dcterms:modified>
</cp:coreProperties>
</file>