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0" r:id="rId5"/>
    <p:sldId id="264" r:id="rId6"/>
    <p:sldId id="259" r:id="rId7"/>
    <p:sldId id="262" r:id="rId8"/>
    <p:sldId id="266" r:id="rId9"/>
    <p:sldId id="267" r:id="rId10"/>
    <p:sldId id="261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23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573BD"/>
              </a:solidFill>
            </c:spPr>
          </c:dPt>
          <c:dPt>
            <c:idx val="1"/>
            <c:bubble3D val="0"/>
            <c:spPr>
              <a:solidFill>
                <a:srgbClr val="3C1B71"/>
              </a:solidFill>
            </c:spPr>
          </c:dPt>
          <c:dPt>
            <c:idx val="2"/>
            <c:bubble3D val="0"/>
            <c:spPr>
              <a:solidFill>
                <a:srgbClr val="DE3B3C"/>
              </a:solidFill>
            </c:spPr>
          </c:dPt>
          <c:dPt>
            <c:idx val="3"/>
            <c:bubble3D val="0"/>
            <c:spPr>
              <a:solidFill>
                <a:srgbClr val="F6AC41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solidFill>
                <a:srgbClr val="807F83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1573BD"/>
              </a:solidFill>
              <a:ln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3C1B71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DE3B3C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F6AC41"/>
              </a:solidFill>
              <a:ln>
                <a:noFill/>
              </a:ln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15544624"/>
        <c:axId val="-2119822992"/>
      </c:barChart>
      <c:catAx>
        <c:axId val="-2115544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9822992"/>
        <c:crosses val="autoZero"/>
        <c:auto val="1"/>
        <c:lblAlgn val="ctr"/>
        <c:lblOffset val="100"/>
        <c:noMultiLvlLbl val="0"/>
      </c:catAx>
      <c:valAx>
        <c:axId val="-2119822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807F83"/>
                </a:solidFill>
              </a:defRPr>
            </a:pPr>
            <a:endParaRPr lang="en-US"/>
          </a:p>
        </c:txPr>
        <c:crossAx val="-211554462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rgbClr val="807F83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r>
              <a:rPr lang="en-US" baseline="0" dirty="0" smtClean="0"/>
              <a:t> better names or something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-Past several years there has been considerable</a:t>
            </a:r>
            <a:r>
              <a:rPr lang="en-US" baseline="0" dirty="0" smtClean="0"/>
              <a:t> advances in CV with respect to image </a:t>
            </a:r>
            <a:r>
              <a:rPr lang="en-US" baseline="0" dirty="0" err="1" smtClean="0"/>
              <a:t>classificaiton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retreival</a:t>
            </a:r>
            <a:endParaRPr lang="en-US" baseline="0" dirty="0" smtClean="0"/>
          </a:p>
          <a:p>
            <a:r>
              <a:rPr lang="en-US" baseline="0" dirty="0" smtClean="0"/>
              <a:t>-Limited work applying CV to MV</a:t>
            </a:r>
          </a:p>
          <a:p>
            <a:r>
              <a:rPr lang="en-US" baseline="0" dirty="0" smtClean="0"/>
              <a:t>	- </a:t>
            </a:r>
            <a:r>
              <a:rPr lang="is-IS" baseline="0" dirty="0" smtClean="0"/>
              <a:t>…. </a:t>
            </a:r>
            <a:r>
              <a:rPr lang="is-IS" baseline="0" smtClean="0"/>
              <a:t>.... </a:t>
            </a:r>
            <a:endParaRPr lang="en-US" baseline="0" smtClean="0"/>
          </a:p>
          <a:p>
            <a:r>
              <a:rPr lang="en-US" baseline="0" dirty="0" smtClean="0"/>
              <a:t>-Many &lt;industry, factory? &gt; rely solely on humans for tasks such as identification and defect detection which is error prone</a:t>
            </a:r>
          </a:p>
          <a:p>
            <a:r>
              <a:rPr lang="en-US" baseline="0" dirty="0" smtClean="0"/>
              <a:t>    - </a:t>
            </a:r>
            <a:r>
              <a:rPr lang="is-IS" baseline="0" dirty="0" smtClean="0"/>
              <a:t>….. ... . 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800" dirty="0" smtClean="0">
                <a:solidFill>
                  <a:srgbClr val="3C1B71"/>
                </a:solidFill>
                <a:latin typeface="Arial"/>
                <a:cs typeface="Arial"/>
              </a:rPr>
              <a:t>Qui vel estrum faccaep udiorit atieatio et, veris consect ionesecest.</a:t>
            </a:r>
            <a:endParaRPr lang="en-US" sz="4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12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 smtClean="0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 smtClean="0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4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29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148" y="965232"/>
            <a:ext cx="8005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3C1B71"/>
                </a:solidFill>
                <a:latin typeface="Arial"/>
                <a:cs typeface="Arial Unicode MS"/>
              </a:rPr>
              <a:t>Feature Encoding Strategies for Multi-View Image Classification</a:t>
            </a:r>
            <a:endParaRPr lang="en-US" sz="4400" b="1" dirty="0" smtClean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2201" y="6300890"/>
            <a:ext cx="398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rgbClr val="4F2683"/>
                </a:solidFill>
                <a:latin typeface="Arial"/>
                <a:cs typeface="Arial"/>
              </a:rPr>
              <a:t>Electrical and Computer Engineering</a:t>
            </a:r>
            <a:endParaRPr lang="en-US" sz="1600" dirty="0" smtClean="0">
              <a:solidFill>
                <a:srgbClr val="4F2683"/>
              </a:solidFill>
              <a:latin typeface="Arial"/>
              <a:cs typeface="Arial"/>
            </a:endParaRPr>
          </a:p>
          <a:p>
            <a:pPr algn="r"/>
            <a:endParaRPr lang="en-US" sz="1600" dirty="0">
              <a:solidFill>
                <a:srgbClr val="4F2683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148" y="3850060"/>
            <a:ext cx="8005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3C1B71"/>
                </a:solidFill>
                <a:latin typeface="Arial"/>
                <a:cs typeface="Arial Unicode MS"/>
              </a:rPr>
              <a:t>M.E.Sc</a:t>
            </a:r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 Candidate: Kyle </a:t>
            </a:r>
            <a:r>
              <a:rPr lang="en-US" sz="2800" b="1" dirty="0" err="1" smtClean="0">
                <a:solidFill>
                  <a:srgbClr val="3C1B71"/>
                </a:solidFill>
                <a:latin typeface="Arial"/>
                <a:cs typeface="Arial Unicode MS"/>
              </a:rPr>
              <a:t>Doerr</a:t>
            </a:r>
            <a:endParaRPr lang="en-US" sz="2800" b="1" dirty="0" smtClean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Supervisor: Dr. </a:t>
            </a:r>
            <a:r>
              <a:rPr lang="en-US" sz="2800" b="1" dirty="0" err="1" smtClean="0">
                <a:solidFill>
                  <a:srgbClr val="3C1B71"/>
                </a:solidFill>
                <a:latin typeface="Arial"/>
                <a:cs typeface="Arial Unicode MS"/>
              </a:rPr>
              <a:t>Samarabandu</a:t>
            </a:r>
            <a:endParaRPr lang="en-US" sz="2800" b="1" dirty="0" smtClean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Co-Supervisor: Dr. Wang</a:t>
            </a:r>
          </a:p>
          <a:p>
            <a:pPr algn="ctr"/>
            <a:endParaRPr lang="en-US" sz="28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January 26, 2016</a:t>
            </a:r>
            <a:endParaRPr lang="en-US" sz="2800" b="1" dirty="0" smtClean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361" y="573851"/>
            <a:ext cx="8005704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C1B71"/>
                </a:solidFill>
                <a:latin typeface="Arial"/>
                <a:cs typeface="Arial Unicode MS"/>
              </a:rPr>
              <a:t>Outline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Motivation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Contributions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Background on image classification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Feature Encoding techniques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Triangulation Embedding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Results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Conclusion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r>
              <a:rPr lang="en-US" sz="2800" b="1" dirty="0" smtClean="0">
                <a:solidFill>
                  <a:srgbClr val="3C1B71"/>
                </a:solidFill>
                <a:latin typeface="Arial"/>
                <a:cs typeface="Arial Unicode MS"/>
              </a:rPr>
              <a:t>Future Work</a:t>
            </a:r>
          </a:p>
          <a:p>
            <a:pPr marL="685800" indent="-685800">
              <a:spcAft>
                <a:spcPts val="1200"/>
              </a:spcAft>
              <a:buFont typeface="Arial" charset="0"/>
              <a:buChar char="•"/>
            </a:pPr>
            <a:endParaRPr lang="en-US" sz="2800" b="1" dirty="0" smtClean="0"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endParaRPr lang="en-US" sz="6000" b="1" dirty="0" smtClean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smtClean="0">
                <a:solidFill>
                  <a:srgbClr val="3B1B70"/>
                </a:solidFill>
                <a:latin typeface="Arial"/>
                <a:cs typeface="Arial Unicode MS"/>
              </a:rPr>
              <a:t>Motivation</a:t>
            </a:r>
            <a:endParaRPr lang="en-US" sz="5000" b="1" dirty="0" smtClean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8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317" y="1175925"/>
            <a:ext cx="4562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latin typeface="Arial"/>
                <a:cs typeface="Arial Unicode MS"/>
              </a:rPr>
              <a:t>New Topic </a:t>
            </a:r>
          </a:p>
          <a:p>
            <a:r>
              <a:rPr lang="en-US" sz="5000" b="1" dirty="0" smtClean="0">
                <a:solidFill>
                  <a:schemeClr val="bg1"/>
                </a:solidFill>
                <a:latin typeface="Arial"/>
                <a:cs typeface="Arial Unicode MS"/>
              </a:rPr>
              <a:t>Theme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0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Qui vel estrum faccaep udiorit atieatio et, veris consect ionesecest.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</a:t>
            </a:r>
            <a:r>
              <a:rPr lang="en-US" sz="2800" dirty="0" smtClean="0">
                <a:solidFill>
                  <a:srgbClr val="807F83"/>
                </a:solidFill>
                <a:latin typeface="Arial"/>
                <a:cs typeface="Arial"/>
              </a:rPr>
              <a:t>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Qui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vel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estrum faccaep udiorit atieatio et, veris consect ionesecest.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131198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3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2712442"/>
              </p:ext>
            </p:extLst>
          </p:nvPr>
        </p:nvGraphicFramePr>
        <p:xfrm>
          <a:off x="1912056" y="1655704"/>
          <a:ext cx="5707944" cy="3805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00889" y="6377666"/>
            <a:ext cx="3189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Presentation Title Here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274" y="573851"/>
            <a:ext cx="80057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3B1B70"/>
                </a:solidFill>
                <a:latin typeface="Arial"/>
                <a:cs typeface="Arial Unicode MS"/>
              </a:rPr>
              <a:t>Title Here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 smtClean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 smtClean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0541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307</Words>
  <Application>Microsoft Macintosh PowerPoint</Application>
  <PresentationFormat>On-screen Show (4:3)</PresentationFormat>
  <Paragraphs>69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Unicode MS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Kyle Doerr</cp:lastModifiedBy>
  <cp:revision>34</cp:revision>
  <cp:lastPrinted>2012-01-12T15:01:17Z</cp:lastPrinted>
  <dcterms:created xsi:type="dcterms:W3CDTF">2011-12-23T15:22:14Z</dcterms:created>
  <dcterms:modified xsi:type="dcterms:W3CDTF">2016-01-18T11:24:46Z</dcterms:modified>
</cp:coreProperties>
</file>