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2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3" name="Google Shape;4113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14" name="Google Shape;411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5" name="Google Shape;411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6" name="Google Shape;411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7" name="Google Shape;411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8" name="Google Shape;4118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19" name="Google Shape;4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0" name="Google Shape;412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1" name="Google Shape;4121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NAME:PREMKUMAR.A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312213845/asunm1473312213845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