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9" r:id="rId2"/>
    <p:sldId id="323" r:id="rId3"/>
    <p:sldId id="324" r:id="rId4"/>
    <p:sldId id="325" r:id="rId5"/>
    <p:sldId id="326" r:id="rId6"/>
    <p:sldId id="327" r:id="rId7"/>
    <p:sldId id="328" r:id="rId8"/>
    <p:sldId id="262" r:id="rId9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EA163-7B63-4EA7-9867-8C91E1E8D33D}" v="2" dt="2023-08-02T05:26:06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NALLAGONI" userId="42283962c45f59c9" providerId="LiveId" clId="{F1DEA163-7B63-4EA7-9867-8C91E1E8D33D}"/>
    <pc:docChg chg="modSld">
      <pc:chgData name="OMKAR NALLAGONI" userId="42283962c45f59c9" providerId="LiveId" clId="{F1DEA163-7B63-4EA7-9867-8C91E1E8D33D}" dt="2023-08-02T05:26:06.363" v="1"/>
      <pc:docMkLst>
        <pc:docMk/>
      </pc:docMkLst>
      <pc:sldChg chg="modAnim">
        <pc:chgData name="OMKAR NALLAGONI" userId="42283962c45f59c9" providerId="LiveId" clId="{F1DEA163-7B63-4EA7-9867-8C91E1E8D33D}" dt="2023-08-02T05:26:06.363" v="1"/>
        <pc:sldMkLst>
          <pc:docMk/>
          <pc:sldMk cId="78301820" sldId="32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6C2AE-77C9-4C5F-A080-803B3FFBAC75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8B05E4B-7701-4217-A627-E2D300F842C4}">
      <dgm:prSet phldrT="[Text]" phldr="1" custT="1"/>
      <dgm:spPr/>
      <dgm:t>
        <a:bodyPr/>
        <a:lstStyle/>
        <a:p>
          <a:pPr algn="just"/>
          <a:endParaRPr lang="en-IN" sz="1800" dirty="0">
            <a:solidFill>
              <a:schemeClr val="tx1"/>
            </a:solidFill>
          </a:endParaRPr>
        </a:p>
      </dgm:t>
    </dgm:pt>
    <dgm:pt modelId="{5390E8FE-732C-4C01-B83B-4E883B16C3AC}" type="parTrans" cxnId="{830C3906-D6E0-4891-B615-4F58B6AC8E69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8EC15E7F-795D-4223-A2B9-EE1B4AFE6026}" type="sibTrans" cxnId="{830C3906-D6E0-4891-B615-4F58B6AC8E69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107E7A56-CA85-47BE-BE19-2B98F50FEE5D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7E8A20E5-212F-4A24-81BD-DA64DB8C3A81}" type="parTrans" cxnId="{823BD67C-FBBB-43DA-A9FD-2AB20217F272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EB1EE000-5950-43B1-A79F-0D95C41E513D}" type="sibTrans" cxnId="{823BD67C-FBBB-43DA-A9FD-2AB20217F272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84C66560-AAD5-4B25-B1D9-8842A5000070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C5E806BB-635C-4107-955D-D3C3B9FC6402}" type="parTrans" cxnId="{C9F9A7DE-8DFE-4A7E-A1DF-465240BB4334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CB92E5E6-AC34-44B2-B147-D669B9317DC3}" type="sibTrans" cxnId="{C9F9A7DE-8DFE-4A7E-A1DF-465240BB4334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9B33A635-C317-4AA6-91D6-BB5C789CB42C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30E4DD33-58A0-4DC1-A957-E88C7AA3AE53}" type="parTrans" cxnId="{A746C6FD-C984-4DCE-B581-5D94EC2F51E4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FE140E7B-00E6-4929-A825-DA1C310DF820}" type="sibTrans" cxnId="{A746C6FD-C984-4DCE-B581-5D94EC2F51E4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2F3B00FD-489C-4BFC-8278-986EE8F9119B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4D6A9E97-8000-4718-8AB2-34E62D06CAC9}" type="parTrans" cxnId="{6A59493E-9C88-4998-A0B2-C0BFDE90B932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97005BB2-D24E-475D-B80B-22F2A0CDB2DB}" type="sibTrans" cxnId="{6A59493E-9C88-4998-A0B2-C0BFDE90B932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EA9A88DE-C95B-4CD7-82B9-7C966364323D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8BE390F6-2590-460D-A454-74524D728087}" type="parTrans" cxnId="{D7FF20C2-FE63-4856-A72A-5B899868C250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B0B24533-A261-4401-A124-FB3D0DD250B6}" type="sibTrans" cxnId="{D7FF20C2-FE63-4856-A72A-5B899868C250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9F790C19-43BF-49F1-A9B4-40B4847EB28D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AD1A5D0E-2DB1-4A95-9957-EF88A3B25579}" type="parTrans" cxnId="{64A33711-ED0C-49D3-98A3-67DB597BD96E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6B9DB4E5-D281-4091-9568-2EEB827752C4}" type="sibTrans" cxnId="{64A33711-ED0C-49D3-98A3-67DB597BD96E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4C761970-64E7-41C6-8F7F-F23BF2158271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5BC5984D-7C44-4AC2-9017-7A95695CA9C9}" type="parTrans" cxnId="{0B6FDAE9-266F-4B56-9EF5-BFA851CEF4F8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8931A2EA-73F8-41A0-85A3-A3CCEFEFA5AE}" type="sibTrans" cxnId="{0B6FDAE9-266F-4B56-9EF5-BFA851CEF4F8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0D9C19C4-5AA2-46CB-B024-355792B4B4DC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EBFE165C-1C3D-4434-8267-589D907DFA04}" type="parTrans" cxnId="{00BC078E-CAA8-45AA-8D81-3E7A92034C1B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DD0966B2-9F9E-4117-BEE1-157B420612DE}" type="sibTrans" cxnId="{00BC078E-CAA8-45AA-8D81-3E7A92034C1B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D1CCC82B-BAEC-404A-8765-476531E59A59}" type="pres">
      <dgm:prSet presAssocID="{F546C2AE-77C9-4C5F-A080-803B3FFBAC75}" presName="linear" presStyleCnt="0">
        <dgm:presLayoutVars>
          <dgm:dir/>
          <dgm:resizeHandles val="exact"/>
        </dgm:presLayoutVars>
      </dgm:prSet>
      <dgm:spPr/>
    </dgm:pt>
    <dgm:pt modelId="{1ECD157A-E971-403A-AB0C-BB4DC85EB370}" type="pres">
      <dgm:prSet presAssocID="{D8B05E4B-7701-4217-A627-E2D300F842C4}" presName="comp" presStyleCnt="0"/>
      <dgm:spPr/>
    </dgm:pt>
    <dgm:pt modelId="{90EFDD06-6F28-47D1-A41E-DD474B3B254E}" type="pres">
      <dgm:prSet presAssocID="{D8B05E4B-7701-4217-A627-E2D300F842C4}" presName="box" presStyleLbl="node1" presStyleIdx="0" presStyleCnt="3"/>
      <dgm:spPr/>
    </dgm:pt>
    <dgm:pt modelId="{B931DDC3-F6F7-497B-A9D2-EADEE41923C3}" type="pres">
      <dgm:prSet presAssocID="{D8B05E4B-7701-4217-A627-E2D300F842C4}" presName="img" presStyleLbl="fgImgPlace1" presStyleIdx="0" presStyleCnt="3"/>
      <dgm:spPr/>
    </dgm:pt>
    <dgm:pt modelId="{016D93E4-C127-4364-A37E-808569477DE0}" type="pres">
      <dgm:prSet presAssocID="{D8B05E4B-7701-4217-A627-E2D300F842C4}" presName="text" presStyleLbl="node1" presStyleIdx="0" presStyleCnt="3">
        <dgm:presLayoutVars>
          <dgm:bulletEnabled val="1"/>
        </dgm:presLayoutVars>
      </dgm:prSet>
      <dgm:spPr/>
    </dgm:pt>
    <dgm:pt modelId="{882576C8-09C9-4E12-9BDF-92AF41ADE026}" type="pres">
      <dgm:prSet presAssocID="{8EC15E7F-795D-4223-A2B9-EE1B4AFE6026}" presName="spacer" presStyleCnt="0"/>
      <dgm:spPr/>
    </dgm:pt>
    <dgm:pt modelId="{054754A2-BFC4-4868-9EEA-BC78686A42A8}" type="pres">
      <dgm:prSet presAssocID="{9B33A635-C317-4AA6-91D6-BB5C789CB42C}" presName="comp" presStyleCnt="0"/>
      <dgm:spPr/>
    </dgm:pt>
    <dgm:pt modelId="{08315B4B-E977-49FB-90E2-C8F5CDE31088}" type="pres">
      <dgm:prSet presAssocID="{9B33A635-C317-4AA6-91D6-BB5C789CB42C}" presName="box" presStyleLbl="node1" presStyleIdx="1" presStyleCnt="3"/>
      <dgm:spPr/>
    </dgm:pt>
    <dgm:pt modelId="{8CB58187-9D19-493C-A051-DFCC38D05ECC}" type="pres">
      <dgm:prSet presAssocID="{9B33A635-C317-4AA6-91D6-BB5C789CB42C}" presName="img" presStyleLbl="fgImgPlace1" presStyleIdx="1" presStyleCnt="3"/>
      <dgm:spPr/>
    </dgm:pt>
    <dgm:pt modelId="{302ADBE2-D7AA-4596-9EC2-D1E448F11AA6}" type="pres">
      <dgm:prSet presAssocID="{9B33A635-C317-4AA6-91D6-BB5C789CB42C}" presName="text" presStyleLbl="node1" presStyleIdx="1" presStyleCnt="3">
        <dgm:presLayoutVars>
          <dgm:bulletEnabled val="1"/>
        </dgm:presLayoutVars>
      </dgm:prSet>
      <dgm:spPr/>
    </dgm:pt>
    <dgm:pt modelId="{AE33995E-B7F5-48F2-AA2D-CC1C227DAA92}" type="pres">
      <dgm:prSet presAssocID="{FE140E7B-00E6-4929-A825-DA1C310DF820}" presName="spacer" presStyleCnt="0"/>
      <dgm:spPr/>
    </dgm:pt>
    <dgm:pt modelId="{119323A5-1CA1-453C-B188-005A09427FB3}" type="pres">
      <dgm:prSet presAssocID="{9F790C19-43BF-49F1-A9B4-40B4847EB28D}" presName="comp" presStyleCnt="0"/>
      <dgm:spPr/>
    </dgm:pt>
    <dgm:pt modelId="{6EF8A261-65C1-4509-98C9-B4F40F63430B}" type="pres">
      <dgm:prSet presAssocID="{9F790C19-43BF-49F1-A9B4-40B4847EB28D}" presName="box" presStyleLbl="node1" presStyleIdx="2" presStyleCnt="3"/>
      <dgm:spPr/>
    </dgm:pt>
    <dgm:pt modelId="{7F2ED575-FF77-40A3-B956-F847108276AD}" type="pres">
      <dgm:prSet presAssocID="{9F790C19-43BF-49F1-A9B4-40B4847EB28D}" presName="img" presStyleLbl="fgImgPlace1" presStyleIdx="2" presStyleCnt="3"/>
      <dgm:spPr/>
    </dgm:pt>
    <dgm:pt modelId="{B50A2CF4-EC5A-4D29-9AFF-A4F3C1306A26}" type="pres">
      <dgm:prSet presAssocID="{9F790C19-43BF-49F1-A9B4-40B4847EB28D}" presName="text" presStyleLbl="node1" presStyleIdx="2" presStyleCnt="3">
        <dgm:presLayoutVars>
          <dgm:bulletEnabled val="1"/>
        </dgm:presLayoutVars>
      </dgm:prSet>
      <dgm:spPr/>
    </dgm:pt>
  </dgm:ptLst>
  <dgm:cxnLst>
    <dgm:cxn modelId="{830C3906-D6E0-4891-B615-4F58B6AC8E69}" srcId="{F546C2AE-77C9-4C5F-A080-803B3FFBAC75}" destId="{D8B05E4B-7701-4217-A627-E2D300F842C4}" srcOrd="0" destOrd="0" parTransId="{5390E8FE-732C-4C01-B83B-4E883B16C3AC}" sibTransId="{8EC15E7F-795D-4223-A2B9-EE1B4AFE6026}"/>
    <dgm:cxn modelId="{7E5C5C07-2E2A-4D6B-907C-E3AF7B52182D}" type="presOf" srcId="{2F3B00FD-489C-4BFC-8278-986EE8F9119B}" destId="{302ADBE2-D7AA-4596-9EC2-D1E448F11AA6}" srcOrd="1" destOrd="1" presId="urn:microsoft.com/office/officeart/2005/8/layout/vList4#1"/>
    <dgm:cxn modelId="{64A33711-ED0C-49D3-98A3-67DB597BD96E}" srcId="{F546C2AE-77C9-4C5F-A080-803B3FFBAC75}" destId="{9F790C19-43BF-49F1-A9B4-40B4847EB28D}" srcOrd="2" destOrd="0" parTransId="{AD1A5D0E-2DB1-4A95-9957-EF88A3B25579}" sibTransId="{6B9DB4E5-D281-4091-9568-2EEB827752C4}"/>
    <dgm:cxn modelId="{3E1C221F-C63D-4379-895F-99741F2B0FCB}" type="presOf" srcId="{9F790C19-43BF-49F1-A9B4-40B4847EB28D}" destId="{6EF8A261-65C1-4509-98C9-B4F40F63430B}" srcOrd="0" destOrd="0" presId="urn:microsoft.com/office/officeart/2005/8/layout/vList4#1"/>
    <dgm:cxn modelId="{9A89682B-4641-41AC-8644-6008840770FD}" type="presOf" srcId="{D8B05E4B-7701-4217-A627-E2D300F842C4}" destId="{90EFDD06-6F28-47D1-A41E-DD474B3B254E}" srcOrd="0" destOrd="0" presId="urn:microsoft.com/office/officeart/2005/8/layout/vList4#1"/>
    <dgm:cxn modelId="{6A59493E-9C88-4998-A0B2-C0BFDE90B932}" srcId="{9B33A635-C317-4AA6-91D6-BB5C789CB42C}" destId="{2F3B00FD-489C-4BFC-8278-986EE8F9119B}" srcOrd="0" destOrd="0" parTransId="{4D6A9E97-8000-4718-8AB2-34E62D06CAC9}" sibTransId="{97005BB2-D24E-475D-B80B-22F2A0CDB2DB}"/>
    <dgm:cxn modelId="{5123B93E-5542-4486-B859-FF979433F463}" type="presOf" srcId="{9B33A635-C317-4AA6-91D6-BB5C789CB42C}" destId="{08315B4B-E977-49FB-90E2-C8F5CDE31088}" srcOrd="0" destOrd="0" presId="urn:microsoft.com/office/officeart/2005/8/layout/vList4#1"/>
    <dgm:cxn modelId="{E850DD4A-B987-4F04-9336-640D0761A2AF}" type="presOf" srcId="{0D9C19C4-5AA2-46CB-B024-355792B4B4DC}" destId="{B50A2CF4-EC5A-4D29-9AFF-A4F3C1306A26}" srcOrd="1" destOrd="2" presId="urn:microsoft.com/office/officeart/2005/8/layout/vList4#1"/>
    <dgm:cxn modelId="{EE501E52-875C-404B-933F-D07515BC49F6}" type="presOf" srcId="{9F790C19-43BF-49F1-A9B4-40B4847EB28D}" destId="{B50A2CF4-EC5A-4D29-9AFF-A4F3C1306A26}" srcOrd="1" destOrd="0" presId="urn:microsoft.com/office/officeart/2005/8/layout/vList4#1"/>
    <dgm:cxn modelId="{75FBBE57-AD10-41A2-96DE-13CE04664764}" type="presOf" srcId="{D8B05E4B-7701-4217-A627-E2D300F842C4}" destId="{016D93E4-C127-4364-A37E-808569477DE0}" srcOrd="1" destOrd="0" presId="urn:microsoft.com/office/officeart/2005/8/layout/vList4#1"/>
    <dgm:cxn modelId="{1F6E3A58-1D07-4631-B24E-D39DD89E85C1}" type="presOf" srcId="{84C66560-AAD5-4B25-B1D9-8842A5000070}" destId="{90EFDD06-6F28-47D1-A41E-DD474B3B254E}" srcOrd="0" destOrd="2" presId="urn:microsoft.com/office/officeart/2005/8/layout/vList4#1"/>
    <dgm:cxn modelId="{823BD67C-FBBB-43DA-A9FD-2AB20217F272}" srcId="{D8B05E4B-7701-4217-A627-E2D300F842C4}" destId="{107E7A56-CA85-47BE-BE19-2B98F50FEE5D}" srcOrd="0" destOrd="0" parTransId="{7E8A20E5-212F-4A24-81BD-DA64DB8C3A81}" sibTransId="{EB1EE000-5950-43B1-A79F-0D95C41E513D}"/>
    <dgm:cxn modelId="{00BC078E-CAA8-45AA-8D81-3E7A92034C1B}" srcId="{9F790C19-43BF-49F1-A9B4-40B4847EB28D}" destId="{0D9C19C4-5AA2-46CB-B024-355792B4B4DC}" srcOrd="1" destOrd="0" parTransId="{EBFE165C-1C3D-4434-8267-589D907DFA04}" sibTransId="{DD0966B2-9F9E-4117-BEE1-157B420612DE}"/>
    <dgm:cxn modelId="{688BEF94-E611-4943-A377-A16950C50960}" type="presOf" srcId="{2F3B00FD-489C-4BFC-8278-986EE8F9119B}" destId="{08315B4B-E977-49FB-90E2-C8F5CDE31088}" srcOrd="0" destOrd="1" presId="urn:microsoft.com/office/officeart/2005/8/layout/vList4#1"/>
    <dgm:cxn modelId="{C90D9996-A148-42BA-BBD6-F0AF12B7E318}" type="presOf" srcId="{107E7A56-CA85-47BE-BE19-2B98F50FEE5D}" destId="{90EFDD06-6F28-47D1-A41E-DD474B3B254E}" srcOrd="0" destOrd="1" presId="urn:microsoft.com/office/officeart/2005/8/layout/vList4#1"/>
    <dgm:cxn modelId="{C09687A2-A792-4D84-B686-E3B8F5DD368D}" type="presOf" srcId="{9B33A635-C317-4AA6-91D6-BB5C789CB42C}" destId="{302ADBE2-D7AA-4596-9EC2-D1E448F11AA6}" srcOrd="1" destOrd="0" presId="urn:microsoft.com/office/officeart/2005/8/layout/vList4#1"/>
    <dgm:cxn modelId="{A432E0B6-7158-4D6B-8979-D5B7E9B51908}" type="presOf" srcId="{107E7A56-CA85-47BE-BE19-2B98F50FEE5D}" destId="{016D93E4-C127-4364-A37E-808569477DE0}" srcOrd="1" destOrd="1" presId="urn:microsoft.com/office/officeart/2005/8/layout/vList4#1"/>
    <dgm:cxn modelId="{711735B7-D72F-41CB-9A5B-D236D6759D63}" type="presOf" srcId="{EA9A88DE-C95B-4CD7-82B9-7C966364323D}" destId="{08315B4B-E977-49FB-90E2-C8F5CDE31088}" srcOrd="0" destOrd="2" presId="urn:microsoft.com/office/officeart/2005/8/layout/vList4#1"/>
    <dgm:cxn modelId="{53DA24B9-F42B-47A3-AC97-299F905D2502}" type="presOf" srcId="{EA9A88DE-C95B-4CD7-82B9-7C966364323D}" destId="{302ADBE2-D7AA-4596-9EC2-D1E448F11AA6}" srcOrd="1" destOrd="2" presId="urn:microsoft.com/office/officeart/2005/8/layout/vList4#1"/>
    <dgm:cxn modelId="{60C367B9-D980-434F-9D54-42CDA8C21141}" type="presOf" srcId="{F546C2AE-77C9-4C5F-A080-803B3FFBAC75}" destId="{D1CCC82B-BAEC-404A-8765-476531E59A59}" srcOrd="0" destOrd="0" presId="urn:microsoft.com/office/officeart/2005/8/layout/vList4#1"/>
    <dgm:cxn modelId="{94F895BF-D589-4002-BB44-6CA330849FFD}" type="presOf" srcId="{84C66560-AAD5-4B25-B1D9-8842A5000070}" destId="{016D93E4-C127-4364-A37E-808569477DE0}" srcOrd="1" destOrd="2" presId="urn:microsoft.com/office/officeart/2005/8/layout/vList4#1"/>
    <dgm:cxn modelId="{D7FF20C2-FE63-4856-A72A-5B899868C250}" srcId="{9B33A635-C317-4AA6-91D6-BB5C789CB42C}" destId="{EA9A88DE-C95B-4CD7-82B9-7C966364323D}" srcOrd="1" destOrd="0" parTransId="{8BE390F6-2590-460D-A454-74524D728087}" sibTransId="{B0B24533-A261-4401-A124-FB3D0DD250B6}"/>
    <dgm:cxn modelId="{C9F9A7DE-8DFE-4A7E-A1DF-465240BB4334}" srcId="{D8B05E4B-7701-4217-A627-E2D300F842C4}" destId="{84C66560-AAD5-4B25-B1D9-8842A5000070}" srcOrd="1" destOrd="0" parTransId="{C5E806BB-635C-4107-955D-D3C3B9FC6402}" sibTransId="{CB92E5E6-AC34-44B2-B147-D669B9317DC3}"/>
    <dgm:cxn modelId="{FCFF30E7-4B7D-47D1-B0B7-90A4666A5660}" type="presOf" srcId="{0D9C19C4-5AA2-46CB-B024-355792B4B4DC}" destId="{6EF8A261-65C1-4509-98C9-B4F40F63430B}" srcOrd="0" destOrd="2" presId="urn:microsoft.com/office/officeart/2005/8/layout/vList4#1"/>
    <dgm:cxn modelId="{0B6FDAE9-266F-4B56-9EF5-BFA851CEF4F8}" srcId="{9F790C19-43BF-49F1-A9B4-40B4847EB28D}" destId="{4C761970-64E7-41C6-8F7F-F23BF2158271}" srcOrd="0" destOrd="0" parTransId="{5BC5984D-7C44-4AC2-9017-7A95695CA9C9}" sibTransId="{8931A2EA-73F8-41A0-85A3-A3CCEFEFA5AE}"/>
    <dgm:cxn modelId="{57904CEC-2106-4B25-958A-79128C335DDD}" type="presOf" srcId="{4C761970-64E7-41C6-8F7F-F23BF2158271}" destId="{6EF8A261-65C1-4509-98C9-B4F40F63430B}" srcOrd="0" destOrd="1" presId="urn:microsoft.com/office/officeart/2005/8/layout/vList4#1"/>
    <dgm:cxn modelId="{21AB8EF7-1BB2-4875-8753-D4E4E33B1C45}" type="presOf" srcId="{4C761970-64E7-41C6-8F7F-F23BF2158271}" destId="{B50A2CF4-EC5A-4D29-9AFF-A4F3C1306A26}" srcOrd="1" destOrd="1" presId="urn:microsoft.com/office/officeart/2005/8/layout/vList4#1"/>
    <dgm:cxn modelId="{A746C6FD-C984-4DCE-B581-5D94EC2F51E4}" srcId="{F546C2AE-77C9-4C5F-A080-803B3FFBAC75}" destId="{9B33A635-C317-4AA6-91D6-BB5C789CB42C}" srcOrd="1" destOrd="0" parTransId="{30E4DD33-58A0-4DC1-A957-E88C7AA3AE53}" sibTransId="{FE140E7B-00E6-4929-A825-DA1C310DF820}"/>
    <dgm:cxn modelId="{7546B604-EC3A-4161-8BC1-438C66082858}" type="presParOf" srcId="{D1CCC82B-BAEC-404A-8765-476531E59A59}" destId="{1ECD157A-E971-403A-AB0C-BB4DC85EB370}" srcOrd="0" destOrd="0" presId="urn:microsoft.com/office/officeart/2005/8/layout/vList4#1"/>
    <dgm:cxn modelId="{ACF20102-517D-45FB-91E6-67ED1941E94B}" type="presParOf" srcId="{1ECD157A-E971-403A-AB0C-BB4DC85EB370}" destId="{90EFDD06-6F28-47D1-A41E-DD474B3B254E}" srcOrd="0" destOrd="0" presId="urn:microsoft.com/office/officeart/2005/8/layout/vList4#1"/>
    <dgm:cxn modelId="{EDCDD743-98CB-41A1-B117-AA36BD6A5BFD}" type="presParOf" srcId="{1ECD157A-E971-403A-AB0C-BB4DC85EB370}" destId="{B931DDC3-F6F7-497B-A9D2-EADEE41923C3}" srcOrd="1" destOrd="0" presId="urn:microsoft.com/office/officeart/2005/8/layout/vList4#1"/>
    <dgm:cxn modelId="{CB4058C4-F665-45A1-B070-3DA0CACCB426}" type="presParOf" srcId="{1ECD157A-E971-403A-AB0C-BB4DC85EB370}" destId="{016D93E4-C127-4364-A37E-808569477DE0}" srcOrd="2" destOrd="0" presId="urn:microsoft.com/office/officeart/2005/8/layout/vList4#1"/>
    <dgm:cxn modelId="{F0481FDB-5F79-45D7-B2F8-5872136282D8}" type="presParOf" srcId="{D1CCC82B-BAEC-404A-8765-476531E59A59}" destId="{882576C8-09C9-4E12-9BDF-92AF41ADE026}" srcOrd="1" destOrd="0" presId="urn:microsoft.com/office/officeart/2005/8/layout/vList4#1"/>
    <dgm:cxn modelId="{46B8C918-4E17-4A8B-90BE-E77540C8BF73}" type="presParOf" srcId="{D1CCC82B-BAEC-404A-8765-476531E59A59}" destId="{054754A2-BFC4-4868-9EEA-BC78686A42A8}" srcOrd="2" destOrd="0" presId="urn:microsoft.com/office/officeart/2005/8/layout/vList4#1"/>
    <dgm:cxn modelId="{3A513FD0-381C-4763-B67D-7492DBF201EE}" type="presParOf" srcId="{054754A2-BFC4-4868-9EEA-BC78686A42A8}" destId="{08315B4B-E977-49FB-90E2-C8F5CDE31088}" srcOrd="0" destOrd="0" presId="urn:microsoft.com/office/officeart/2005/8/layout/vList4#1"/>
    <dgm:cxn modelId="{A8D10BF8-5EC9-4CD1-AE39-C2F31344301B}" type="presParOf" srcId="{054754A2-BFC4-4868-9EEA-BC78686A42A8}" destId="{8CB58187-9D19-493C-A051-DFCC38D05ECC}" srcOrd="1" destOrd="0" presId="urn:microsoft.com/office/officeart/2005/8/layout/vList4#1"/>
    <dgm:cxn modelId="{1467433D-6BF3-4385-AEAB-96E276C3BC3B}" type="presParOf" srcId="{054754A2-BFC4-4868-9EEA-BC78686A42A8}" destId="{302ADBE2-D7AA-4596-9EC2-D1E448F11AA6}" srcOrd="2" destOrd="0" presId="urn:microsoft.com/office/officeart/2005/8/layout/vList4#1"/>
    <dgm:cxn modelId="{4667BC65-67CF-4B41-A603-A13133C2FE1D}" type="presParOf" srcId="{D1CCC82B-BAEC-404A-8765-476531E59A59}" destId="{AE33995E-B7F5-48F2-AA2D-CC1C227DAA92}" srcOrd="3" destOrd="0" presId="urn:microsoft.com/office/officeart/2005/8/layout/vList4#1"/>
    <dgm:cxn modelId="{8FA7468C-970E-4E92-9CCB-C6517459A71F}" type="presParOf" srcId="{D1CCC82B-BAEC-404A-8765-476531E59A59}" destId="{119323A5-1CA1-453C-B188-005A09427FB3}" srcOrd="4" destOrd="0" presId="urn:microsoft.com/office/officeart/2005/8/layout/vList4#1"/>
    <dgm:cxn modelId="{809A42C5-9B0B-472C-A8FF-04E1727ECA20}" type="presParOf" srcId="{119323A5-1CA1-453C-B188-005A09427FB3}" destId="{6EF8A261-65C1-4509-98C9-B4F40F63430B}" srcOrd="0" destOrd="0" presId="urn:microsoft.com/office/officeart/2005/8/layout/vList4#1"/>
    <dgm:cxn modelId="{787D2037-D984-4381-8E45-C5645CF2B0EB}" type="presParOf" srcId="{119323A5-1CA1-453C-B188-005A09427FB3}" destId="{7F2ED575-FF77-40A3-B956-F847108276AD}" srcOrd="1" destOrd="0" presId="urn:microsoft.com/office/officeart/2005/8/layout/vList4#1"/>
    <dgm:cxn modelId="{BCF82858-7F3C-4F16-B791-9AFDF86E4475}" type="presParOf" srcId="{119323A5-1CA1-453C-B188-005A09427FB3}" destId="{B50A2CF4-EC5A-4D29-9AFF-A4F3C1306A26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FDD06-6F28-47D1-A41E-DD474B3B254E}">
      <dsp:nvSpPr>
        <dsp:cNvPr id="0" name=""/>
        <dsp:cNvSpPr/>
      </dsp:nvSpPr>
      <dsp:spPr>
        <a:xfrm>
          <a:off x="0" y="0"/>
          <a:ext cx="8126942" cy="169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</dsp:txBody>
      <dsp:txXfrm>
        <a:off x="1794699" y="0"/>
        <a:ext cx="6332242" cy="1693112"/>
      </dsp:txXfrm>
    </dsp:sp>
    <dsp:sp modelId="{B931DDC3-F6F7-497B-A9D2-EADEE41923C3}">
      <dsp:nvSpPr>
        <dsp:cNvPr id="0" name=""/>
        <dsp:cNvSpPr/>
      </dsp:nvSpPr>
      <dsp:spPr>
        <a:xfrm>
          <a:off x="169311" y="169311"/>
          <a:ext cx="1625388" cy="135449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15B4B-E977-49FB-90E2-C8F5CDE31088}">
      <dsp:nvSpPr>
        <dsp:cNvPr id="0" name=""/>
        <dsp:cNvSpPr/>
      </dsp:nvSpPr>
      <dsp:spPr>
        <a:xfrm>
          <a:off x="0" y="1862424"/>
          <a:ext cx="8126942" cy="169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</dsp:txBody>
      <dsp:txXfrm>
        <a:off x="1794699" y="1862424"/>
        <a:ext cx="6332242" cy="1693112"/>
      </dsp:txXfrm>
    </dsp:sp>
    <dsp:sp modelId="{8CB58187-9D19-493C-A051-DFCC38D05ECC}">
      <dsp:nvSpPr>
        <dsp:cNvPr id="0" name=""/>
        <dsp:cNvSpPr/>
      </dsp:nvSpPr>
      <dsp:spPr>
        <a:xfrm>
          <a:off x="169311" y="2031735"/>
          <a:ext cx="1625388" cy="135449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8A261-65C1-4509-98C9-B4F40F63430B}">
      <dsp:nvSpPr>
        <dsp:cNvPr id="0" name=""/>
        <dsp:cNvSpPr/>
      </dsp:nvSpPr>
      <dsp:spPr>
        <a:xfrm>
          <a:off x="0" y="3724848"/>
          <a:ext cx="8126942" cy="169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</dsp:txBody>
      <dsp:txXfrm>
        <a:off x="1794699" y="3724848"/>
        <a:ext cx="6332242" cy="1693112"/>
      </dsp:txXfrm>
    </dsp:sp>
    <dsp:sp modelId="{7F2ED575-FF77-40A3-B956-F847108276AD}">
      <dsp:nvSpPr>
        <dsp:cNvPr id="0" name=""/>
        <dsp:cNvSpPr/>
      </dsp:nvSpPr>
      <dsp:spPr>
        <a:xfrm>
          <a:off x="169311" y="3894159"/>
          <a:ext cx="1625388" cy="135449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9E948-F7D5-44DC-9360-D56C4B6AAC9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89852-B667-4C7E-B7D8-DF83A664F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6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Freeform 6"/>
          <p:cNvSpPr/>
          <p:nvPr userDrawn="1"/>
        </p:nvSpPr>
        <p:spPr>
          <a:xfrm>
            <a:off x="-24130" y="15760"/>
            <a:ext cx="12247880" cy="6849745"/>
          </a:xfrm>
          <a:custGeom>
            <a:avLst/>
            <a:gdLst>
              <a:gd name="connsiteX0" fmla="*/ 0 w 19288"/>
              <a:gd name="connsiteY0" fmla="*/ 0 h 10787"/>
              <a:gd name="connsiteX1" fmla="*/ 19288 w 19288"/>
              <a:gd name="connsiteY1" fmla="*/ 0 h 10787"/>
              <a:gd name="connsiteX2" fmla="*/ 19288 w 19288"/>
              <a:gd name="connsiteY2" fmla="*/ 10787 h 10787"/>
              <a:gd name="connsiteX3" fmla="*/ 0 w 19288"/>
              <a:gd name="connsiteY3" fmla="*/ 10787 h 10787"/>
              <a:gd name="connsiteX4" fmla="*/ 0 w 19288"/>
              <a:gd name="connsiteY4" fmla="*/ 0 h 1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88" h="10787">
                <a:moveTo>
                  <a:pt x="0" y="0"/>
                </a:moveTo>
                <a:cubicBezTo>
                  <a:pt x="6429" y="0"/>
                  <a:pt x="13244" y="5803"/>
                  <a:pt x="19288" y="0"/>
                </a:cubicBezTo>
                <a:lnTo>
                  <a:pt x="19288" y="10787"/>
                </a:lnTo>
                <a:lnTo>
                  <a:pt x="0" y="1078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7"/>
          <p:cNvSpPr txBox="1"/>
          <p:nvPr userDrawn="1"/>
        </p:nvSpPr>
        <p:spPr>
          <a:xfrm>
            <a:off x="769620" y="2855595"/>
            <a:ext cx="6802120" cy="192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>
                <a:latin typeface="+mj-lt"/>
                <a:ea typeface="+mj-ea"/>
                <a:cs typeface="+mj-cs"/>
                <a:sym typeface="+mn-ea"/>
              </a:rPr>
              <a:t>Name</a:t>
            </a:r>
            <a:r>
              <a:rPr lang="en-US" sz="6000" b="1" baseline="0" dirty="0">
                <a:latin typeface="+mj-lt"/>
                <a:ea typeface="+mj-ea"/>
                <a:cs typeface="+mj-cs"/>
                <a:sym typeface="+mn-ea"/>
              </a:rPr>
              <a:t> of the Chapter</a:t>
            </a:r>
            <a:endParaRPr lang="en-US" sz="6000" b="1" dirty="0">
              <a:latin typeface="+mj-lt"/>
              <a:ea typeface="+mj-ea"/>
              <a:cs typeface="+mj-cs"/>
              <a:sym typeface="+mn-ea"/>
            </a:endParaRPr>
          </a:p>
          <a:p>
            <a:pPr algn="just"/>
            <a:endParaRPr lang="en-US" sz="6000" b="1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61695" y="3825240"/>
            <a:ext cx="7905115" cy="0"/>
          </a:xfrm>
          <a:prstGeom prst="line">
            <a:avLst/>
          </a:prstGeom>
          <a:ln w="412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042" y="1142984"/>
            <a:ext cx="10971372" cy="4525963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Freeform 5"/>
          <p:cNvSpPr/>
          <p:nvPr userDrawn="1"/>
        </p:nvSpPr>
        <p:spPr>
          <a:xfrm>
            <a:off x="-38100" y="-12065"/>
            <a:ext cx="12247880" cy="6849745"/>
          </a:xfrm>
          <a:custGeom>
            <a:avLst/>
            <a:gdLst>
              <a:gd name="connsiteX0" fmla="*/ 0 w 19288"/>
              <a:gd name="connsiteY0" fmla="*/ 0 h 10787"/>
              <a:gd name="connsiteX1" fmla="*/ 19288 w 19288"/>
              <a:gd name="connsiteY1" fmla="*/ 0 h 10787"/>
              <a:gd name="connsiteX2" fmla="*/ 19288 w 19288"/>
              <a:gd name="connsiteY2" fmla="*/ 10787 h 10787"/>
              <a:gd name="connsiteX3" fmla="*/ 0 w 19288"/>
              <a:gd name="connsiteY3" fmla="*/ 10787 h 10787"/>
              <a:gd name="connsiteX4" fmla="*/ 0 w 19288"/>
              <a:gd name="connsiteY4" fmla="*/ 0 h 1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88" h="10787">
                <a:moveTo>
                  <a:pt x="0" y="0"/>
                </a:moveTo>
                <a:cubicBezTo>
                  <a:pt x="6429" y="0"/>
                  <a:pt x="13244" y="5803"/>
                  <a:pt x="19288" y="0"/>
                </a:cubicBezTo>
                <a:lnTo>
                  <a:pt x="19288" y="10787"/>
                </a:lnTo>
                <a:lnTo>
                  <a:pt x="0" y="1078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7"/>
          <p:cNvSpPr txBox="1"/>
          <p:nvPr userDrawn="1"/>
        </p:nvSpPr>
        <p:spPr>
          <a:xfrm>
            <a:off x="737870" y="2855595"/>
            <a:ext cx="6774180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/>
              <a:t>Thank You.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1695" y="3825240"/>
            <a:ext cx="7905115" cy="0"/>
          </a:xfrm>
          <a:prstGeom prst="line">
            <a:avLst/>
          </a:prstGeom>
          <a:ln w="412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22" y="1142984"/>
            <a:ext cx="10971372" cy="4525963"/>
          </a:xfrm>
        </p:spPr>
        <p:txBody>
          <a:bodyPr/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800"/>
            </a:lvl4pPr>
            <a:lvl5pPr algn="just"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2031735" y="1833252"/>
          <a:ext cx="8126943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graphicFrame>
        <p:nvGraphicFramePr>
          <p:cNvPr id="10" name="Diagram 9"/>
          <p:cNvGraphicFramePr/>
          <p:nvPr userDrawn="1"/>
        </p:nvGraphicFramePr>
        <p:xfrm>
          <a:off x="2031735" y="720019"/>
          <a:ext cx="8126942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122" y="1142984"/>
            <a:ext cx="5386216" cy="639762"/>
          </a:xfrm>
        </p:spPr>
        <p:txBody>
          <a:bodyPr anchor="b">
            <a:normAutofit/>
          </a:bodyPr>
          <a:lstStyle>
            <a:lvl1pPr marL="0" indent="0" algn="just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122" y="1782746"/>
            <a:ext cx="5386216" cy="3951288"/>
          </a:xfrm>
        </p:spPr>
        <p:txBody>
          <a:bodyPr>
            <a:normAutofit/>
          </a:bodyPr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800"/>
            </a:lvl4pPr>
            <a:lvl5pPr algn="just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6162" y="1142984"/>
            <a:ext cx="5388332" cy="639762"/>
          </a:xfrm>
        </p:spPr>
        <p:txBody>
          <a:bodyPr anchor="b">
            <a:normAutofit/>
          </a:bodyPr>
          <a:lstStyle>
            <a:lvl1pPr marL="0" indent="0" algn="just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6162" y="1782746"/>
            <a:ext cx="5388332" cy="3951288"/>
          </a:xfrm>
        </p:spPr>
        <p:txBody>
          <a:bodyPr>
            <a:normAutofit/>
          </a:bodyPr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800"/>
            </a:lvl4pPr>
            <a:lvl5pPr algn="just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>
            <a:normAutofit/>
          </a:bodyPr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800"/>
            </a:lvl4pPr>
            <a:lvl5pPr algn="just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28736"/>
            <a:ext cx="4010562" cy="4691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21" y="2500314"/>
            <a:ext cx="10971372" cy="1143000"/>
          </a:xfrm>
        </p:spPr>
        <p:txBody>
          <a:bodyPr>
            <a:normAutofit/>
          </a:bodyPr>
          <a:lstStyle>
            <a:lvl1pPr>
              <a:defRPr sz="6000" b="1" u="sng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Sub-Topic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042" y="1142984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042" y="5367338"/>
            <a:ext cx="7314248" cy="804862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C4FA-1099-4A1D-9A7F-838417E1A3D9}" type="datetimeFigureOut">
              <a:rPr lang="en-US" smtClean="0"/>
              <a:pPr/>
              <a:t>8/2/2023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2" r:id="rId4"/>
    <p:sldLayoutId id="2147483663" r:id="rId5"/>
    <p:sldLayoutId id="2147483653" r:id="rId6"/>
    <p:sldLayoutId id="2147483656" r:id="rId7"/>
    <p:sldLayoutId id="2147483661" r:id="rId8"/>
    <p:sldLayoutId id="2147483657" r:id="rId9"/>
    <p:sldLayoutId id="2147483658" r:id="rId10"/>
    <p:sldLayoutId id="21474836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630" y="2996952"/>
            <a:ext cx="7056784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MACHINE LEARNING</a:t>
            </a:r>
            <a:endParaRPr lang="en-IN" sz="5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9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630" y="2996952"/>
            <a:ext cx="7056784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Goodness Of Cluster</a:t>
            </a:r>
            <a:endParaRPr lang="en-IN" sz="5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DA2E-0A7D-4051-97EB-0F22B5EB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640"/>
            <a:ext cx="12071870" cy="6408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modeling technique requires an evaluation phase.</a:t>
            </a:r>
          </a:p>
          <a:p>
            <a:pPr marL="0" indent="0">
              <a:buNone/>
            </a:pPr>
            <a:r>
              <a:rPr lang="en-US" dirty="0"/>
              <a:t>clustering models need to be evaluated as well. Some of the questions of interest might be the following: </a:t>
            </a:r>
          </a:p>
          <a:p>
            <a:r>
              <a:rPr lang="en-US" dirty="0"/>
              <a:t>Do my clusters actually correspond to reality, or are they simply artifacts of mathematical convenience? </a:t>
            </a:r>
          </a:p>
          <a:p>
            <a:r>
              <a:rPr lang="en-US" dirty="0"/>
              <a:t>I am not sure how many clusters there are in the data. </a:t>
            </a:r>
          </a:p>
          <a:p>
            <a:r>
              <a:rPr lang="en-US" dirty="0"/>
              <a:t>What is the optimal number of clusters to identify? How do I measure whether one set of clusters is preferable to another?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introduce two methods for measuring cluster goodness, </a:t>
            </a:r>
            <a:r>
              <a:rPr lang="en-US" b="1" u="sng" dirty="0"/>
              <a:t>the silhouette method, and the pseudo-F statistic</a:t>
            </a:r>
            <a:r>
              <a:rPr lang="en-US" dirty="0"/>
              <a:t>. These techniques will help to address these questions by evaluating and measuring the goodness of our cluster solutions. </a:t>
            </a:r>
          </a:p>
          <a:p>
            <a:pPr marL="0" indent="0">
              <a:buNone/>
            </a:pPr>
            <a:r>
              <a:rPr lang="en-US" dirty="0"/>
              <a:t>Any measure of cluster goodness, or cluster quality, should address the concepts of </a:t>
            </a:r>
            <a:r>
              <a:rPr lang="en-US" b="1" dirty="0"/>
              <a:t>cluster separation as well as cluster cohesion.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Cluster separation represents how distant the clusters are from each other;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cluster cohesion refers to how tightly related the records within the individual clusters are</a:t>
            </a:r>
          </a:p>
        </p:txBody>
      </p:sp>
    </p:spTree>
    <p:extLst>
      <p:ext uri="{BB962C8B-B14F-4D97-AF65-F5344CB8AC3E}">
        <p14:creationId xmlns:p14="http://schemas.microsoft.com/office/powerpoint/2010/main" val="7830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B175-2F33-4380-96F0-8D4116C5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For example:</a:t>
            </a:r>
          </a:p>
          <a:p>
            <a:r>
              <a:rPr lang="en-US" dirty="0"/>
              <a:t>It has been written elsewhere that the sum of squares error (SSE) is a good measure of cluster quality. </a:t>
            </a:r>
          </a:p>
          <a:p>
            <a:r>
              <a:rPr lang="en-US" dirty="0"/>
              <a:t>However, by measuring the distance between each record and its cluster center, SSE accounts only for cluster cohesion and does not account for cluster separation. </a:t>
            </a:r>
          </a:p>
          <a:p>
            <a:r>
              <a:rPr lang="en-US" dirty="0"/>
              <a:t>Thus, SSE is monotonically decreasing as the number of clusters increases, which is not a desired property of a valid measure of cluster goodness. </a:t>
            </a:r>
          </a:p>
          <a:p>
            <a:r>
              <a:rPr lang="en-US" dirty="0"/>
              <a:t>Of course, both the silhouette method and the pseudo-F statistic account for both cluster cohesion and cluster separation</a:t>
            </a:r>
          </a:p>
        </p:txBody>
      </p:sp>
    </p:spTree>
    <p:extLst>
      <p:ext uri="{BB962C8B-B14F-4D97-AF65-F5344CB8AC3E}">
        <p14:creationId xmlns:p14="http://schemas.microsoft.com/office/powerpoint/2010/main" val="374628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F49-7EFA-4A32-851B-9BBC42CC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Silhouette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D012-C7AE-41A0-98CC-A0D5480C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64704"/>
            <a:ext cx="12190413" cy="58326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data value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silhouette score">
            <a:extLst>
              <a:ext uri="{FF2B5EF4-FFF2-40B4-BE49-F238E27FC236}">
                <a16:creationId xmlns:a16="http://schemas.microsoft.com/office/drawing/2014/main" id="{7A2291A2-054D-4784-9607-AD55DDB9A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1452563"/>
            <a:ext cx="703897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34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D9FC7-E52A-446C-90B2-C66799169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542" y="260648"/>
                <a:ext cx="11953328" cy="5408299"/>
              </a:xfrm>
            </p:spPr>
            <p:txBody>
              <a:bodyPr/>
              <a:lstStyle/>
              <a:p>
                <a:r>
                  <a:rPr lang="en-US" dirty="0"/>
                  <a:t>The silhouette value is used to gauge how good the cluster assignment is for that particular point. </a:t>
                </a:r>
              </a:p>
              <a:p>
                <a:r>
                  <a:rPr lang="en-US" dirty="0"/>
                  <a:t>A positive value indicates that the assignment is good, with higher values being better than lower values. </a:t>
                </a:r>
              </a:p>
              <a:p>
                <a:r>
                  <a:rPr lang="en-US" dirty="0"/>
                  <a:t>A value that is close to zero is considered to be a weak assignment, as the observation could have been assigned to the next closest cluster with limited negative consequence. </a:t>
                </a:r>
              </a:p>
              <a:p>
                <a:r>
                  <a:rPr lang="en-US" dirty="0"/>
                  <a:t>A negative silhouette value is considered to be misclassified.</a:t>
                </a:r>
              </a:p>
              <a:p>
                <a:r>
                  <a:rPr lang="en-US" dirty="0"/>
                  <a:t>Note how the definition of silhouette accounts for both separation and cohesion. </a:t>
                </a:r>
              </a:p>
              <a:p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represents cohesion, as it measures the distance between the data value and its cluster center, </a:t>
                </a:r>
              </a:p>
              <a:p>
                <a:r>
                  <a:rPr lang="en-US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represents separation, as it measures the distance between the data value and a different cluster.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Interpretation of Average Silhouette Value: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0.5 or better. Good evidence of the reality of the clusters in the data.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0.25–0.5. Some evidence of the reality of the clusters in the data.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Less than 0.25. Scant evidence of cluster reality.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D9FC7-E52A-446C-90B2-C66799169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542" y="260648"/>
                <a:ext cx="11953328" cy="5408299"/>
              </a:xfrm>
              <a:blipFill>
                <a:blip r:embed="rId2"/>
                <a:stretch>
                  <a:fillRect l="-561" t="-676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67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B056-B612-4A13-84AB-13A60B80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F –Statistic: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95048-9C56-4AAB-A627-9A9151D81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42918"/>
                <a:ext cx="11524494" cy="5810418"/>
              </a:xfrm>
            </p:spPr>
            <p:txBody>
              <a:bodyPr/>
              <a:lstStyle/>
              <a:p>
                <a:r>
                  <a:rPr lang="en-US" dirty="0"/>
                  <a:t>Suppose we have k clusters, with </a:t>
                </a:r>
                <a:r>
                  <a:rPr lang="en-US" dirty="0" err="1"/>
                  <a:t>ni</a:t>
                </a:r>
                <a:r>
                  <a:rPr lang="en-US" dirty="0"/>
                  <a:t> data values respectively, so that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dirty="0"/>
                  <a:t>the total sample size. </a:t>
                </a:r>
              </a:p>
              <a:p>
                <a:r>
                  <a:rPr lang="en-US" dirty="0"/>
                  <a:t>Let </a:t>
                </a:r>
                <a:r>
                  <a:rPr lang="en-US" dirty="0" err="1"/>
                  <a:t>xij</a:t>
                </a:r>
                <a:r>
                  <a:rPr lang="en-US" dirty="0"/>
                  <a:t> refer to the </a:t>
                </a:r>
                <a:r>
                  <a:rPr lang="en-US" dirty="0" err="1"/>
                  <a:t>jth</a:t>
                </a:r>
                <a:r>
                  <a:rPr lang="en-US" dirty="0"/>
                  <a:t> data value in the </a:t>
                </a:r>
                <a:r>
                  <a:rPr lang="en-US" dirty="0" err="1"/>
                  <a:t>ith</a:t>
                </a:r>
                <a:r>
                  <a:rPr lang="en-US" dirty="0"/>
                  <a:t> cluster, </a:t>
                </a:r>
              </a:p>
              <a:p>
                <a:r>
                  <a:rPr lang="en-US" dirty="0"/>
                  <a:t>let mi refer to the cluster center (centroid) of the </a:t>
                </a:r>
                <a:r>
                  <a:rPr lang="en-US" dirty="0" err="1"/>
                  <a:t>ith</a:t>
                </a:r>
                <a:r>
                  <a:rPr lang="en-US" dirty="0"/>
                  <a:t> cluster, and </a:t>
                </a:r>
              </a:p>
              <a:p>
                <a:r>
                  <a:rPr lang="en-US" dirty="0"/>
                  <a:t>let M represent the grand mean of all the data. </a:t>
                </a:r>
              </a:p>
              <a:p>
                <a:r>
                  <a:rPr lang="en-US" dirty="0"/>
                  <a:t>Define SSB, the sum of squares between the clusters,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SSB=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𝐷𝑖𝑠𝑡𝑎𝑛𝑐𝑒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</m:oMath>
                </a14:m>
                <a:r>
                  <a:rPr lang="en-US" dirty="0"/>
                  <a:t>SSE=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𝑛𝑗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)^2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F=   </a:t>
                </a:r>
                <a:r>
                  <a:rPr lang="en-US" u="sng" dirty="0"/>
                  <a:t>MSB</a:t>
                </a:r>
                <a:r>
                  <a:rPr lang="en-US" dirty="0"/>
                  <a:t>         =        </a:t>
                </a:r>
                <a:r>
                  <a:rPr lang="en-US" u="sng" dirty="0"/>
                  <a:t>SSB/k-1</a:t>
                </a:r>
              </a:p>
              <a:p>
                <a:pPr marL="0" indent="0">
                  <a:buNone/>
                </a:pPr>
                <a:r>
                  <a:rPr lang="en-US" dirty="0"/>
                  <a:t>       MSE                   SSE/N-K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The hypotheses being tested are the following:</a:t>
                </a:r>
              </a:p>
              <a:p>
                <a:pPr marL="0" indent="0">
                  <a:buNone/>
                </a:pPr>
                <a:r>
                  <a:rPr lang="en-US" dirty="0"/>
                  <a:t>H0: There are no clusters in the data</a:t>
                </a:r>
              </a:p>
              <a:p>
                <a:pPr marL="0" indent="0">
                  <a:buNone/>
                </a:pPr>
                <a:r>
                  <a:rPr lang="en-US" dirty="0"/>
                  <a:t>H1: There are k clusters in the data</a:t>
                </a:r>
              </a:p>
              <a:p>
                <a:pPr marL="0" indent="0">
                  <a:buNone/>
                </a:pPr>
                <a:r>
                  <a:rPr lang="en-US" dirty="0"/>
                  <a:t>Reject H0 for a sufficiently small -</a:t>
                </a:r>
                <a:r>
                  <a:rPr lang="en-US" dirty="0" err="1"/>
                  <a:t>pvalue</a:t>
                </a:r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95048-9C56-4AAB-A627-9A9151D81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42918"/>
                <a:ext cx="11524494" cy="5810418"/>
              </a:xfrm>
              <a:blipFill>
                <a:blip r:embed="rId2"/>
                <a:stretch>
                  <a:fillRect l="-529" t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9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7B748-2379-437C-A7E6-3128DDFFA766}"/>
              </a:ext>
            </a:extLst>
          </p:cNvPr>
          <p:cNvSpPr txBox="1"/>
          <p:nvPr/>
        </p:nvSpPr>
        <p:spPr>
          <a:xfrm>
            <a:off x="6311230" y="40770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Omkar N</a:t>
            </a:r>
          </a:p>
        </p:txBody>
      </p:sp>
    </p:spTree>
    <p:extLst>
      <p:ext uri="{BB962C8B-B14F-4D97-AF65-F5344CB8AC3E}">
        <p14:creationId xmlns:p14="http://schemas.microsoft.com/office/powerpoint/2010/main" val="293069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school them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FC000"/>
      </a:accent1>
      <a:accent2>
        <a:srgbClr val="7F7F7F"/>
      </a:accent2>
      <a:accent3>
        <a:srgbClr val="595959"/>
      </a:accent3>
      <a:accent4>
        <a:srgbClr val="000000"/>
      </a:accent4>
      <a:accent5>
        <a:srgbClr val="FFC000"/>
      </a:accent5>
      <a:accent6>
        <a:srgbClr val="FFC000"/>
      </a:accent6>
      <a:hlink>
        <a:srgbClr val="FFC000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598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The Silhouette Method:</vt:lpstr>
      <vt:lpstr>PowerPoint Presentation</vt:lpstr>
      <vt:lpstr>Pseudo F –Statistic: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OMKAR NALLAGONI</cp:lastModifiedBy>
  <cp:revision>140</cp:revision>
  <dcterms:created xsi:type="dcterms:W3CDTF">2016-10-14T05:47:05Z</dcterms:created>
  <dcterms:modified xsi:type="dcterms:W3CDTF">2023-08-02T05:26:08Z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44f83611-1cb2-4358-a546-322495d752a8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</Properties>
</file>