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C8B7-AF1A-1636-EA83-DB4DB0101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79459-6DCE-E31E-3F2F-D94C522E1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C3B6C-B2A3-3EA5-4DFB-16B4B161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4E6C-4741-47DE-AF3B-BC280E99756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855C-A266-BF2F-2060-E32CF5BD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5207-52CA-B0BD-790B-ADDC622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B70-E9F8-435C-8B1A-CDF5C48F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3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C3EF-030F-D776-8C44-AA5A6315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C7E45-F38B-C64A-8A91-2BFB08BA9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68FD8-958D-5E9A-E74F-9B4EFF66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4E6C-4741-47DE-AF3B-BC280E99756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DF74-B448-6664-DE82-E6CADBC2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B3A2-23A0-E628-2DCB-242C2C46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B70-E9F8-435C-8B1A-CDF5C48F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4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B00AB-198A-A69C-C5A1-2A893A8E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0C0A2-2602-3571-6305-BC83663C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8967-3389-80E8-13D4-747B7953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4E6C-4741-47DE-AF3B-BC280E99756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F8FB-642B-6A10-81E6-0E64F275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9769-2BA8-E185-EC26-3450F819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B70-E9F8-435C-8B1A-CDF5C48F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0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D2E0-4B8D-0D6D-A006-01ABA018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6B2A-B66E-A5A9-3BEE-F3EB141F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FB49-A01F-DF12-D6A6-82B687A5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4E6C-4741-47DE-AF3B-BC280E99756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7E72-AE7A-77E7-4721-C9AE555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C15EC-9EEE-D81D-3995-85A4EFBD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B70-E9F8-435C-8B1A-CDF5C48F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9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BB33-51BA-2790-3AFD-119D8B15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B99AF-4D58-7C82-ACB3-2C9C278D5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4EF7F-C0CE-2436-E7EC-EDF6EDAD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4E6C-4741-47DE-AF3B-BC280E99756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8E0E-162D-85A5-5679-E237DD07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C009-2E17-E205-2EDB-9829A6D5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B70-E9F8-435C-8B1A-CDF5C48F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3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E6F3-D524-F0DC-2DA7-AB88E729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26E6-67AA-E09B-1B03-4CAD98609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98DAC-1BAA-9552-5585-4434BAEA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6F47-7E94-201A-AEED-567E898F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4E6C-4741-47DE-AF3B-BC280E99756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7AE34-2552-4CFE-F7C6-1957C860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80E2-BBF6-11FF-D432-DBD664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B70-E9F8-435C-8B1A-CDF5C48F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49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4047-E553-F9F6-A669-BD21D947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E4340-F7F9-FE6B-80BF-7D43A589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50CEB-02BD-6AD0-EAD7-423276631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AC878-BFE1-2B28-8C35-A260B5AE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3F54A-6B24-EC0A-EE40-F9EC15321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2EE07-04CD-CD18-D364-BF0D6B57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4E6C-4741-47DE-AF3B-BC280E99756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B5D46-C977-0954-CDCC-9CA92871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2C05F-5B50-C7B1-F3E2-4634CCE7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B70-E9F8-435C-8B1A-CDF5C48F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00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7109-CF44-9DF2-D546-B73775BE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38450-CB36-CD4F-8F46-761036AA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4E6C-4741-47DE-AF3B-BC280E99756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B9C16-1710-3D63-A1E8-73C249CB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00EB3-B630-962F-6E1B-9BE05CB6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B70-E9F8-435C-8B1A-CDF5C48F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3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397EF-221A-F218-3E2D-7A8839E8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4E6C-4741-47DE-AF3B-BC280E99756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1ADA6-9E5B-2E8C-B4AB-4482C268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FE275-7987-7D13-1680-E6523A18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B70-E9F8-435C-8B1A-CDF5C48F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09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46B1-72B5-E501-3189-A17079F1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B3C5-9DFB-49E3-6265-E96FAE5F9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B94F2-DF01-2988-083A-13DE88FE5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954D2-0A9B-F3EB-3916-EA96F8C8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4E6C-4741-47DE-AF3B-BC280E99756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9A1B3-E3D1-D976-B338-C398FF62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8F3C8-F871-1DB1-9FA0-08A02221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B70-E9F8-435C-8B1A-CDF5C48F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2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5B2C-C81F-EDC7-0FB3-991AC769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BC3E4-1AA2-E8D1-6CA8-67B58F2CF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E8811-B023-F45B-D37A-59561B298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22C08-3628-0122-5F3B-81F5FAE5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4E6C-4741-47DE-AF3B-BC280E99756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8F80-71E9-134B-9FFC-4EB68A3B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CBB6C-C1D3-0147-306D-A9C07D7D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B70-E9F8-435C-8B1A-CDF5C48F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3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254F1-BCAC-B199-39F3-9A5F5827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B7B80-1F69-6CDB-8B5C-D81FD304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D327C-1B29-9374-B0AE-F6F2E2953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74E6C-4741-47DE-AF3B-BC280E99756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3A62-49AE-1A2E-12FA-52D996D15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BB8CF-DEF7-74CE-551B-4A8B41E4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AB70-E9F8-435C-8B1A-CDF5C48F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29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A450-D5D5-362D-A821-F6C70F6A9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Linear Regression Maths</a:t>
            </a:r>
          </a:p>
        </p:txBody>
      </p:sp>
    </p:spTree>
    <p:extLst>
      <p:ext uri="{BB962C8B-B14F-4D97-AF65-F5344CB8AC3E}">
        <p14:creationId xmlns:p14="http://schemas.microsoft.com/office/powerpoint/2010/main" val="197243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0AE90E-C478-3830-6DC2-BE5C78398D48}"/>
                  </a:ext>
                </a:extLst>
              </p:cNvPr>
              <p:cNvSpPr txBox="1"/>
              <p:nvPr/>
            </p:nvSpPr>
            <p:spPr>
              <a:xfrm>
                <a:off x="3048778" y="2784401"/>
                <a:ext cx="6097554" cy="1289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𝑆𝑎𝑙𝑒𝑠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𝑁𝑃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𝑇𝑉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𝑆𝑀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𝑆𝑎𝑙𝑒𝑠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𝑁𝑃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𝑇𝑉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𝑆𝑀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0AE90E-C478-3830-6DC2-BE5C7839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78" y="2784401"/>
                <a:ext cx="6097554" cy="1289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38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9CF84-9B74-0A33-EFEA-517573A437DC}"/>
                  </a:ext>
                </a:extLst>
              </p:cNvPr>
              <p:cNvSpPr txBox="1"/>
              <p:nvPr/>
            </p:nvSpPr>
            <p:spPr>
              <a:xfrm>
                <a:off x="3048778" y="1548517"/>
                <a:ext cx="6097554" cy="3760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1800" i="1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1800" i="1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1800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1800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 multiple Linear regression)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Y= Dependent variable ( output variable)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X1,x2,x3,…..</a:t>
                </a:r>
                <a:r>
                  <a:rPr lang="en-IN" sz="1800" i="1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xn</a:t>
                </a:r>
                <a:r>
                  <a:rPr lang="en-IN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Independent variable ( features/ input variables)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,….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𝑐𝑜𝑒𝑓𝑓𝑖𝑒𝑛𝑡𝑠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𝑠𝑙𝑜𝑝𝑒𝑠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𝑐𝑜𝑛𝑠𝑡𝑎𝑛𝑡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(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𝑖𝑛𝑡𝑒𝑟𝑐𝑒𝑝𝑡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9CF84-9B74-0A33-EFEA-517573A43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78" y="1548517"/>
                <a:ext cx="6097554" cy="3760966"/>
              </a:xfrm>
              <a:prstGeom prst="rect">
                <a:avLst/>
              </a:prstGeom>
              <a:blipFill>
                <a:blip r:embed="rId2"/>
                <a:stretch>
                  <a:fillRect l="-800" t="-9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33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F6684B-4DD9-F1B2-136E-11CD703B0518}"/>
                  </a:ext>
                </a:extLst>
              </p:cNvPr>
              <p:cNvSpPr txBox="1"/>
              <p:nvPr/>
            </p:nvSpPr>
            <p:spPr>
              <a:xfrm>
                <a:off x="3048778" y="2716786"/>
                <a:ext cx="6097554" cy="1424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𝑝𝑟𝑒𝑑𝑖𝑐𝑡𝑒𝑑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𝑝𝑟𝑒𝑑𝑖𝑐𝑡𝑒𝑑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𝑝𝑟𝑒𝑑𝑖𝑐𝑡𝑒𝑑</m:t>
                              </m:r>
                            </m:sub>
                          </m:s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𝑎𝑐𝑡𝑢𝑎𝑙</m:t>
                              </m:r>
                            </m:sub>
                          </m:sSub>
                        </m:e>
                      </m:d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𝑙𝑜𝑠𝑠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F6684B-4DD9-F1B2-136E-11CD703B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78" y="2716786"/>
                <a:ext cx="6097554" cy="1424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62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2F34CF-6894-F09D-5EF2-2FC66A5C4874}"/>
                  </a:ext>
                </a:extLst>
              </p:cNvPr>
              <p:cNvSpPr txBox="1"/>
              <p:nvPr/>
            </p:nvSpPr>
            <p:spPr>
              <a:xfrm>
                <a:off x="3048778" y="292084"/>
                <a:ext cx="6097554" cy="6273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𝑓𝑢𝑛𝑐𝑡𝑖𝑜𝑛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𝑀𝑒𝑎𝑛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𝑛𝑜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𝑜𝑏𝑠𝑒𝑟𝑣𝑎𝑡𝑖𝑜𝑛𝑠</m:t>
                          </m:r>
                        </m:den>
                      </m:f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𝑝𝑟𝑒𝑑𝑖𝑐𝑡𝑒𝑑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𝑎𝑐𝑡𝑢𝑎𝑙</m:t>
                              </m:r>
                            </m:sub>
                          </m:sSub>
                        </m:e>
                      </m:d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𝑙𝑜𝑠𝑠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𝑓𝑢𝑛𝑐𝑡𝑖𝑜𝑛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𝑀𝑒𝑎𝑛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𝑛𝑜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𝑜𝑏𝑠𝑒𝑟𝑣𝑎𝑡𝑖𝑜𝑛𝑠</m:t>
                          </m:r>
                        </m:den>
                      </m:f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2F34CF-6894-F09D-5EF2-2FC66A5C4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78" y="292084"/>
                <a:ext cx="6097554" cy="62738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5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68D0C-0C1A-B452-4165-806F98D17315}"/>
                  </a:ext>
                </a:extLst>
              </p:cNvPr>
              <p:cNvSpPr txBox="1"/>
              <p:nvPr/>
            </p:nvSpPr>
            <p:spPr>
              <a:xfrm>
                <a:off x="3048778" y="1071464"/>
                <a:ext cx="6097554" cy="4715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𝑎𝑐𝑡𝑢𝑎𝑙</m:t>
                              </m:r>
                            </m:sub>
                          </m:s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𝑝𝑟𝑒𝑑𝑖𝑐𝑡𝑒𝑑</m:t>
                              </m:r>
                            </m:sub>
                          </m:sSub>
                        </m:e>
                      </m:d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𝑙𝑜𝑠𝑠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𝑓𝑢𝑛𝑐𝑡𝑖𝑜𝑛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𝑀𝑒𝑎𝑛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𝑛𝑜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𝑜𝑏𝑠𝑒𝑟𝑣𝑎𝑡𝑖𝑜𝑛𝑠</m:t>
                          </m:r>
                        </m:den>
                      </m:f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en-IN" sz="18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𝑓𝑢𝑛𝑐𝑡𝑖𝑜𝑛</m:t>
                      </m:r>
                      <m:r>
                        <a:rPr lang="en-IN" sz="18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IN" sz="18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IN" sz="1800" i="1"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IN" sz="1800" i="1">
                                  <a:effectLst/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800" i="1">
                                  <a:effectLst/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effectLst/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IN" sz="1800" i="1">
                                      <a:effectLst/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effectLst/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effectLst/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effectLst/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IN" sz="1800" i="1">
                                      <a:effectLst/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effectLst/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effectLst/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effectLst/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IN" sz="1800" i="1">
                              <a:effectLst/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𝑓𝑢𝑛𝑐𝑡𝑖𝑜𝑛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68D0C-0C1A-B452-4165-806F98D17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78" y="1071464"/>
                <a:ext cx="6097554" cy="4715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50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08759B-E3F9-E3A1-1146-B6510F155CE4}"/>
                  </a:ext>
                </a:extLst>
              </p:cNvPr>
              <p:cNvSpPr txBox="1"/>
              <p:nvPr/>
            </p:nvSpPr>
            <p:spPr>
              <a:xfrm>
                <a:off x="522514" y="653144"/>
                <a:ext cx="8623818" cy="2842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Step-1:  Partial differentiate </a:t>
                </a:r>
                <a:r>
                  <a:rPr lang="en-IN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wrt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 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2∗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[0−1−0]</m:t>
                        </m:r>
                      </m:e>
                      <m:sup/>
                    </m:sSup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 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−2∗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/>
                    </m:sSup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----------  (1)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08759B-E3F9-E3A1-1146-B6510F155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653144"/>
                <a:ext cx="8623818" cy="2842060"/>
              </a:xfrm>
              <a:prstGeom prst="rect">
                <a:avLst/>
              </a:prstGeom>
              <a:blipFill>
                <a:blip r:embed="rId2"/>
                <a:stretch>
                  <a:fillRect t="-8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BD2084-CE45-35A7-EB2B-D3A9AD68C8E6}"/>
                  </a:ext>
                </a:extLst>
              </p:cNvPr>
              <p:cNvSpPr txBox="1"/>
              <p:nvPr/>
            </p:nvSpPr>
            <p:spPr>
              <a:xfrm>
                <a:off x="522514" y="3240139"/>
                <a:ext cx="9258300" cy="2433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Step-2:  Partial differentiate </a:t>
                </a:r>
                <a:r>
                  <a:rPr lang="en-IN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wrt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b1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2∗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[0−0−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1]</m:t>
                          </m:r>
                        </m:e>
                        <m:sup/>
                      </m:sSup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 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−2∗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</m:e>
                      <m:sup/>
                    </m:sSup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----------  (2)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BD2084-CE45-35A7-EB2B-D3A9AD68C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3240139"/>
                <a:ext cx="9258300" cy="2433808"/>
              </a:xfrm>
              <a:prstGeom prst="rect">
                <a:avLst/>
              </a:prstGeom>
              <a:blipFill>
                <a:blip r:embed="rId3"/>
                <a:stretch>
                  <a:fillRect t="-12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2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612EF5-E8EC-702C-D242-D9266B5A36EB}"/>
                  </a:ext>
                </a:extLst>
              </p:cNvPr>
              <p:cNvSpPr txBox="1"/>
              <p:nvPr/>
            </p:nvSpPr>
            <p:spPr>
              <a:xfrm>
                <a:off x="473529" y="475703"/>
                <a:ext cx="6097554" cy="2120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Step-3: Make equation one equal to zero: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−2∗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p/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612EF5-E8EC-702C-D242-D9266B5A3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9" y="475703"/>
                <a:ext cx="6097554" cy="2120581"/>
              </a:xfrm>
              <a:prstGeom prst="rect">
                <a:avLst/>
              </a:prstGeo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71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CE9FFB-5617-93E1-4931-F1BD7C845C1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951723" y="174106"/>
                <a:ext cx="9181322" cy="6850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−2∗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=0 </m:t>
                            </m:r>
                          </m:e>
                        </m:nary>
                      </m:e>
                    </m:nary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e>
                    </m:nary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CE9FFB-5617-93E1-4931-F1BD7C845C1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1723" y="174106"/>
                <a:ext cx="9181322" cy="6850017"/>
              </a:xfrm>
              <a:prstGeom prst="rect">
                <a:avLst/>
              </a:prstGeom>
              <a:blipFill>
                <a:blip r:embed="rId2"/>
                <a:stretch>
                  <a:fillRect l="-1129" b="-1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09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307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Linear Regression Maths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Maths</dc:title>
  <dc:creator>OMKAR NALLAGONI</dc:creator>
  <cp:lastModifiedBy>OMKAR NALLAGONI</cp:lastModifiedBy>
  <cp:revision>1</cp:revision>
  <dcterms:created xsi:type="dcterms:W3CDTF">2023-07-13T18:06:04Z</dcterms:created>
  <dcterms:modified xsi:type="dcterms:W3CDTF">2023-07-13T18:13:35Z</dcterms:modified>
</cp:coreProperties>
</file>