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 generated from a database query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Peter Reimann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2022-08-01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  <a:p>
            <a:pPr lvl="0" indent="0" marL="0">
              <a:buNone/>
            </a:pPr>
            <a:r>
              <a:rPr/>
              <a:t>gist</a:t>
            </a:r>
          </a:p>
          <a:p>
            <a:pPr lvl="0" indent="0" marL="0">
              <a:buNone/>
            </a:pPr>
            <a:r>
              <a:rPr/>
              <a:t>Approach_Immersive_VR_1</a:t>
            </a:r>
          </a:p>
          <a:p>
            <a:pPr lvl="0" indent="0" marL="0">
              <a:buNone/>
            </a:pPr>
            <a:r>
              <a:rPr/>
              <a:t>“The gist of this approach lies, on the design side, on working with authentic content over an extended period of time, using immersiveVR. As a research approach, highlights are longitudinal design and comparison of multiple technologies, compared to VR.”</a:t>
            </a:r>
          </a:p>
          <a:p>
            <a:pPr lvl="0" indent="0" marL="0">
              <a:buNone/>
            </a:pPr>
            <a:r>
              <a:rPr/>
              <a:t>Approach_Immersive_VR_2</a:t>
            </a:r>
          </a:p>
          <a:p>
            <a:pPr lvl="0" indent="0" marL="0">
              <a:buNone/>
            </a:pPr>
            <a:r>
              <a:rPr/>
              <a:t>“The first point is the combination of VR with ABM: … we present a possible pathway for meaningfully blending immersive virtual environments with agent-based computational modeling tools by grounding EcoMOD’s design framework in a conception of the scientific process that makes explicit the material and representational nature of science (Dickes et al 2019, p. 2184).”</a:t>
            </a:r>
          </a:p>
          <a:p>
            <a:pPr lvl="0" indent="0" marL="0">
              <a:buNone/>
            </a:pPr>
            <a:r>
              <a:rPr/>
              <a:t>Approach_Immersive_VR_3</a:t>
            </a:r>
          </a:p>
          <a:p>
            <a:pPr lvl="0" indent="0" marL="0">
              <a:buNone/>
            </a:pPr>
            <a:r>
              <a:rPr/>
              <a:t>“How did transformative modeling activities contribute to students’ conceptual understanding of the underlying causal mechanisms within the ecosystem? (p. 2186) . Transformative modelling consists in the translation/integration of multiple modelling forms”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Cars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mpg</a:t>
            </a:r>
          </a:p>
          <a:p>
            <a:pPr lvl="0" indent="0" marL="0">
              <a:buNone/>
            </a:pPr>
            <a:r>
              <a:rPr/>
              <a:t>cyl</a:t>
            </a:r>
          </a:p>
          <a:p>
            <a:pPr lvl="0" indent="0" marL="0">
              <a:buNone/>
            </a:pPr>
            <a:r>
              <a:rPr/>
              <a:t>disp</a:t>
            </a:r>
          </a:p>
          <a:p>
            <a:pPr lvl="0" indent="0" marL="0">
              <a:buNone/>
            </a:pPr>
            <a:r>
              <a:rPr/>
              <a:t>hp</a:t>
            </a:r>
          </a:p>
          <a:p>
            <a:pPr lvl="0" indent="0" marL="0">
              <a:buNone/>
            </a:pPr>
            <a:r>
              <a:rPr/>
              <a:t>drat</a:t>
            </a:r>
          </a:p>
          <a:p>
            <a:pPr lvl="0" indent="0" marL="0">
              <a:buNone/>
            </a:pPr>
            <a:r>
              <a:rPr/>
              <a:t>wt</a:t>
            </a:r>
          </a:p>
          <a:p>
            <a:pPr lvl="0" indent="0" marL="0">
              <a:buNone/>
            </a:pPr>
            <a:r>
              <a:rPr/>
              <a:t>Mazda RX4</a:t>
            </a:r>
          </a:p>
          <a:p>
            <a:pPr lvl="0" indent="0" marL="0">
              <a:buNone/>
            </a:pPr>
            <a:r>
              <a:rPr/>
              <a:t>21.0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160</a:t>
            </a:r>
          </a:p>
          <a:p>
            <a:pPr lvl="0" indent="0" marL="0">
              <a:buNone/>
            </a:pPr>
            <a:r>
              <a:rPr/>
              <a:t>110</a:t>
            </a:r>
          </a:p>
          <a:p>
            <a:pPr lvl="0" indent="0" marL="0">
              <a:buNone/>
            </a:pPr>
            <a:r>
              <a:rPr/>
              <a:t>3.90</a:t>
            </a:r>
          </a:p>
          <a:p>
            <a:pPr lvl="0" indent="0" marL="0">
              <a:buNone/>
            </a:pPr>
            <a:r>
              <a:rPr/>
              <a:t>2.620</a:t>
            </a:r>
          </a:p>
          <a:p>
            <a:pPr lvl="0" indent="0" marL="0">
              <a:buNone/>
            </a:pPr>
            <a:r>
              <a:rPr/>
              <a:t>Mazda RX4 Wag</a:t>
            </a:r>
          </a:p>
          <a:p>
            <a:pPr lvl="0" indent="0" marL="0">
              <a:buNone/>
            </a:pPr>
            <a:r>
              <a:rPr/>
              <a:t>21.0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160</a:t>
            </a:r>
          </a:p>
          <a:p>
            <a:pPr lvl="0" indent="0" marL="0">
              <a:buNone/>
            </a:pPr>
            <a:r>
              <a:rPr/>
              <a:t>110</a:t>
            </a:r>
          </a:p>
          <a:p>
            <a:pPr lvl="0" indent="0" marL="0">
              <a:buNone/>
            </a:pPr>
            <a:r>
              <a:rPr/>
              <a:t>3.90</a:t>
            </a:r>
          </a:p>
          <a:p>
            <a:pPr lvl="0" indent="0" marL="0">
              <a:buNone/>
            </a:pPr>
            <a:r>
              <a:rPr/>
              <a:t>2.875</a:t>
            </a:r>
          </a:p>
          <a:p>
            <a:pPr lvl="0" indent="0" marL="0">
              <a:buNone/>
            </a:pPr>
            <a:r>
              <a:rPr/>
              <a:t>Datsun 710</a:t>
            </a:r>
          </a:p>
          <a:p>
            <a:pPr lvl="0" indent="0" marL="0">
              <a:buNone/>
            </a:pPr>
            <a:r>
              <a:rPr/>
              <a:t>22.8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108</a:t>
            </a:r>
          </a:p>
          <a:p>
            <a:pPr lvl="0" indent="0" marL="0">
              <a:buNone/>
            </a:pPr>
            <a:r>
              <a:rPr/>
              <a:t>93</a:t>
            </a:r>
          </a:p>
          <a:p>
            <a:pPr lvl="0" indent="0" marL="0">
              <a:buNone/>
            </a:pPr>
            <a:r>
              <a:rPr/>
              <a:t>3.85</a:t>
            </a:r>
          </a:p>
          <a:p>
            <a:pPr lvl="0" indent="0" marL="0">
              <a:buNone/>
            </a:pPr>
            <a:r>
              <a:rPr/>
              <a:t>2.320</a:t>
            </a:r>
          </a:p>
          <a:p>
            <a:pPr lvl="0" indent="0" marL="0">
              <a:buNone/>
            </a:pPr>
            <a:r>
              <a:rPr/>
              <a:t>Hornet 4 Drive</a:t>
            </a:r>
          </a:p>
          <a:p>
            <a:pPr lvl="0" indent="0" marL="0">
              <a:buNone/>
            </a:pPr>
            <a:r>
              <a:rPr/>
              <a:t>21.4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258</a:t>
            </a:r>
          </a:p>
          <a:p>
            <a:pPr lvl="0" indent="0" marL="0">
              <a:buNone/>
            </a:pPr>
            <a:r>
              <a:rPr/>
              <a:t>110</a:t>
            </a:r>
          </a:p>
          <a:p>
            <a:pPr lvl="0" indent="0" marL="0">
              <a:buNone/>
            </a:pPr>
            <a:r>
              <a:rPr/>
              <a:t>3.08</a:t>
            </a:r>
          </a:p>
          <a:p>
            <a:pPr lvl="0" indent="0" marL="0">
              <a:buNone/>
            </a:pPr>
            <a:r>
              <a:rPr/>
              <a:t>3.215</a:t>
            </a:r>
          </a:p>
          <a:p>
            <a:pPr lvl="0" indent="0" marL="0">
              <a:buNone/>
            </a:pPr>
            <a:r>
              <a:rPr/>
              <a:t>Hornet Sportabout</a:t>
            </a:r>
          </a:p>
          <a:p>
            <a:pPr lvl="0" indent="0" marL="0">
              <a:buNone/>
            </a:pPr>
            <a:r>
              <a:rPr/>
              <a:t>18.7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360</a:t>
            </a:r>
          </a:p>
          <a:p>
            <a:pPr lvl="0" indent="0" marL="0">
              <a:buNone/>
            </a:pPr>
            <a:r>
              <a:rPr/>
              <a:t>175</a:t>
            </a:r>
          </a:p>
          <a:p>
            <a:pPr lvl="0" indent="0" marL="0">
              <a:buNone/>
            </a:pPr>
            <a:r>
              <a:rPr/>
              <a:t>3.15</a:t>
            </a:r>
          </a:p>
          <a:p>
            <a:pPr lvl="0" indent="0" marL="0">
              <a:buNone/>
            </a:pPr>
            <a:r>
              <a:rPr/>
              <a:t>3.440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generated from a database query</dc:title>
  <dc:creator>Peter Reimann</dc:creator>
  <cp:keywords/>
  <dcterms:created xsi:type="dcterms:W3CDTF">2022-08-02T12:18:16Z</dcterms:created>
  <dcterms:modified xsi:type="dcterms:W3CDTF">2022-08-02T12:18:16Z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2022-08-01</vt:lpwstr>
  </property>
  <property fmtid="{D5CDD505-2E9C-101B-9397-08002B2CF9AE}" pid="4" name="output">
    <vt:lpwstr>powerpoint_presentation</vt:lpwstr>
  </property>
</Properties>
</file>