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0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08" autoAdjust="0"/>
    <p:restoredTop sz="94705" autoAdjust="0"/>
  </p:normalViewPr>
  <p:slideViewPr>
    <p:cSldViewPr>
      <p:cViewPr varScale="1">
        <p:scale>
          <a:sx n="112" d="100"/>
          <a:sy n="112" d="100"/>
        </p:scale>
        <p:origin x="-15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FABE9-101B-4165-878B-F22D6298C175}" type="doc">
      <dgm:prSet loTypeId="urn:microsoft.com/office/officeart/2005/8/layout/hProcess6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0BC2BF-797E-417C-8AFF-B70BFEA0EF02}">
      <dgm:prSet phldrT="[Text]"/>
      <dgm:spPr/>
      <dgm:t>
        <a:bodyPr/>
        <a:lstStyle/>
        <a:p>
          <a:r>
            <a:rPr lang="en-US" dirty="0" smtClean="0"/>
            <a:t>Author</a:t>
          </a:r>
          <a:endParaRPr lang="en-US" dirty="0"/>
        </a:p>
      </dgm:t>
    </dgm:pt>
    <dgm:pt modelId="{2B03362A-E724-4B78-9CD5-F69DD6E30E66}" type="parTrans" cxnId="{DFB2E95B-AFE7-4AD1-B1AA-D6418596D227}">
      <dgm:prSet/>
      <dgm:spPr/>
      <dgm:t>
        <a:bodyPr/>
        <a:lstStyle/>
        <a:p>
          <a:endParaRPr lang="en-US"/>
        </a:p>
      </dgm:t>
    </dgm:pt>
    <dgm:pt modelId="{7B864977-D486-4ED9-B079-3DF568FBC394}" type="sibTrans" cxnId="{DFB2E95B-AFE7-4AD1-B1AA-D6418596D227}">
      <dgm:prSet/>
      <dgm:spPr/>
      <dgm:t>
        <a:bodyPr/>
        <a:lstStyle/>
        <a:p>
          <a:endParaRPr lang="en-US"/>
        </a:p>
      </dgm:t>
    </dgm:pt>
    <dgm:pt modelId="{5B8F191D-9909-47AE-97B5-BEC84F593DE0}">
      <dgm:prSet phldrT="[Text]"/>
      <dgm:spPr/>
      <dgm:t>
        <a:bodyPr/>
        <a:lstStyle/>
        <a:p>
          <a:r>
            <a:rPr lang="en-US" dirty="0" smtClean="0"/>
            <a:t>Create Resources</a:t>
          </a:r>
          <a:endParaRPr lang="en-US" dirty="0"/>
        </a:p>
      </dgm:t>
    </dgm:pt>
    <dgm:pt modelId="{4FF08F15-4221-4D24-803C-0A22B935F1CC}" type="parTrans" cxnId="{40850341-668D-479D-A849-4CF2CE74AC92}">
      <dgm:prSet/>
      <dgm:spPr/>
      <dgm:t>
        <a:bodyPr/>
        <a:lstStyle/>
        <a:p>
          <a:endParaRPr lang="en-US"/>
        </a:p>
      </dgm:t>
    </dgm:pt>
    <dgm:pt modelId="{6F4FB43B-F343-4687-B603-B38925E0B80D}" type="sibTrans" cxnId="{40850341-668D-479D-A849-4CF2CE74AC92}">
      <dgm:prSet/>
      <dgm:spPr/>
      <dgm:t>
        <a:bodyPr/>
        <a:lstStyle/>
        <a:p>
          <a:endParaRPr lang="en-US"/>
        </a:p>
      </dgm:t>
    </dgm:pt>
    <dgm:pt modelId="{73174544-DB08-4746-92C8-04C8AFEDC804}">
      <dgm:prSet phldrT="[Text]"/>
      <dgm:spPr/>
      <dgm:t>
        <a:bodyPr/>
        <a:lstStyle/>
        <a:p>
          <a:r>
            <a:rPr lang="en-US" dirty="0" smtClean="0"/>
            <a:t>ArcGIS Desktop</a:t>
          </a:r>
          <a:endParaRPr lang="en-US" dirty="0"/>
        </a:p>
      </dgm:t>
    </dgm:pt>
    <dgm:pt modelId="{5581D660-B1AF-4E81-B14B-180A951CC03C}" type="parTrans" cxnId="{7666D639-47AF-4D9A-B63D-BF0D3A60B778}">
      <dgm:prSet/>
      <dgm:spPr/>
      <dgm:t>
        <a:bodyPr/>
        <a:lstStyle/>
        <a:p>
          <a:endParaRPr lang="en-US"/>
        </a:p>
      </dgm:t>
    </dgm:pt>
    <dgm:pt modelId="{F33FAB4E-EC8E-4045-B87B-F01322E874FB}" type="sibTrans" cxnId="{7666D639-47AF-4D9A-B63D-BF0D3A60B778}">
      <dgm:prSet/>
      <dgm:spPr/>
      <dgm:t>
        <a:bodyPr/>
        <a:lstStyle/>
        <a:p>
          <a:endParaRPr lang="en-US"/>
        </a:p>
      </dgm:t>
    </dgm:pt>
    <dgm:pt modelId="{3FD4ED48-CFB8-4503-BC74-739BE54D878F}">
      <dgm:prSet phldrT="[Text]"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56CFB19E-6F6A-4686-BDC0-E15FAD7C2D50}" type="parTrans" cxnId="{D41F4B66-8776-4118-87E6-E713F33B31FE}">
      <dgm:prSet/>
      <dgm:spPr/>
      <dgm:t>
        <a:bodyPr/>
        <a:lstStyle/>
        <a:p>
          <a:endParaRPr lang="en-US"/>
        </a:p>
      </dgm:t>
    </dgm:pt>
    <dgm:pt modelId="{EDFB62ED-6A1E-40B2-84A0-C0D4CCBE1B37}" type="sibTrans" cxnId="{D41F4B66-8776-4118-87E6-E713F33B31FE}">
      <dgm:prSet/>
      <dgm:spPr/>
      <dgm:t>
        <a:bodyPr/>
        <a:lstStyle/>
        <a:p>
          <a:endParaRPr lang="en-US"/>
        </a:p>
      </dgm:t>
    </dgm:pt>
    <dgm:pt modelId="{4AB15223-0B22-4581-89BC-85F878121FF3}">
      <dgm:prSet phldrT="[Text]"/>
      <dgm:spPr/>
      <dgm:t>
        <a:bodyPr/>
        <a:lstStyle/>
        <a:p>
          <a:r>
            <a:rPr lang="en-US" dirty="0" smtClean="0"/>
            <a:t>Uses Resource</a:t>
          </a:r>
          <a:endParaRPr lang="en-US" dirty="0"/>
        </a:p>
      </dgm:t>
    </dgm:pt>
    <dgm:pt modelId="{B1A7BE14-E443-4424-BDD1-4EA5D775736F}" type="parTrans" cxnId="{94165FF9-7BFB-4237-AE50-0BC144C6009C}">
      <dgm:prSet/>
      <dgm:spPr/>
      <dgm:t>
        <a:bodyPr/>
        <a:lstStyle/>
        <a:p>
          <a:endParaRPr lang="en-US"/>
        </a:p>
      </dgm:t>
    </dgm:pt>
    <dgm:pt modelId="{81FAEB74-6B87-457D-AAD8-1DC4613A6EDE}" type="sibTrans" cxnId="{94165FF9-7BFB-4237-AE50-0BC144C6009C}">
      <dgm:prSet/>
      <dgm:spPr/>
      <dgm:t>
        <a:bodyPr/>
        <a:lstStyle/>
        <a:p>
          <a:endParaRPr lang="en-US"/>
        </a:p>
      </dgm:t>
    </dgm:pt>
    <dgm:pt modelId="{7C4947B9-7AF4-4F71-B1C6-612BBB2EFE8D}">
      <dgm:prSet phldrT="[Text]"/>
      <dgm:spPr/>
      <dgm:t>
        <a:bodyPr/>
        <a:lstStyle/>
        <a:p>
          <a:r>
            <a:rPr lang="en-US" dirty="0" smtClean="0"/>
            <a:t>Creates service</a:t>
          </a:r>
          <a:endParaRPr lang="en-US" dirty="0"/>
        </a:p>
      </dgm:t>
    </dgm:pt>
    <dgm:pt modelId="{4C53C428-D8CE-4743-B172-7DBBC89599E8}" type="parTrans" cxnId="{F01E4DBA-9705-45C8-82E8-8E0939CB3FBC}">
      <dgm:prSet/>
      <dgm:spPr/>
      <dgm:t>
        <a:bodyPr/>
        <a:lstStyle/>
        <a:p>
          <a:endParaRPr lang="en-US"/>
        </a:p>
      </dgm:t>
    </dgm:pt>
    <dgm:pt modelId="{570C2AE5-BF78-4BFB-8AB2-CA38E45C2A21}" type="sibTrans" cxnId="{F01E4DBA-9705-45C8-82E8-8E0939CB3FBC}">
      <dgm:prSet/>
      <dgm:spPr/>
      <dgm:t>
        <a:bodyPr/>
        <a:lstStyle/>
        <a:p>
          <a:endParaRPr lang="en-US"/>
        </a:p>
      </dgm:t>
    </dgm:pt>
    <dgm:pt modelId="{558EF1C1-EBA2-4A6F-86B4-E19A15319E4C}">
      <dgm:prSet phldrT="[Text]"/>
      <dgm:spPr/>
      <dgm:t>
        <a:bodyPr/>
        <a:lstStyle/>
        <a:p>
          <a:r>
            <a:rPr lang="en-US" dirty="0" smtClean="0"/>
            <a:t>Consume</a:t>
          </a:r>
          <a:endParaRPr lang="en-US" dirty="0"/>
        </a:p>
      </dgm:t>
    </dgm:pt>
    <dgm:pt modelId="{3DEC3FB4-5FBF-4E3E-81ED-CB18F1032D60}" type="parTrans" cxnId="{675BA64C-7CE1-440B-8B58-DD667422E0A0}">
      <dgm:prSet/>
      <dgm:spPr/>
      <dgm:t>
        <a:bodyPr/>
        <a:lstStyle/>
        <a:p>
          <a:endParaRPr lang="en-US"/>
        </a:p>
      </dgm:t>
    </dgm:pt>
    <dgm:pt modelId="{4FAD3751-F5C5-46AF-A32C-F6DCC6A78505}" type="sibTrans" cxnId="{675BA64C-7CE1-440B-8B58-DD667422E0A0}">
      <dgm:prSet/>
      <dgm:spPr/>
      <dgm:t>
        <a:bodyPr/>
        <a:lstStyle/>
        <a:p>
          <a:endParaRPr lang="en-US"/>
        </a:p>
      </dgm:t>
    </dgm:pt>
    <dgm:pt modelId="{002A7F90-9ACF-4A43-8279-3EF4733BFD00}">
      <dgm:prSet phldrT="[Text]"/>
      <dgm:spPr/>
      <dgm:t>
        <a:bodyPr/>
        <a:lstStyle/>
        <a:p>
          <a:r>
            <a:rPr lang="en-US" dirty="0" smtClean="0"/>
            <a:t>Use service</a:t>
          </a:r>
          <a:endParaRPr lang="en-US" dirty="0"/>
        </a:p>
      </dgm:t>
    </dgm:pt>
    <dgm:pt modelId="{831808E3-5C70-415D-99EB-6AF108221B75}" type="parTrans" cxnId="{CE353591-D040-4215-8A22-B1AE2FBAB30C}">
      <dgm:prSet/>
      <dgm:spPr/>
      <dgm:t>
        <a:bodyPr/>
        <a:lstStyle/>
        <a:p>
          <a:endParaRPr lang="en-US"/>
        </a:p>
      </dgm:t>
    </dgm:pt>
    <dgm:pt modelId="{0BC2C364-1CA1-4ED3-A82C-A9AA28AFCBC2}" type="sibTrans" cxnId="{CE353591-D040-4215-8A22-B1AE2FBAB30C}">
      <dgm:prSet/>
      <dgm:spPr/>
      <dgm:t>
        <a:bodyPr/>
        <a:lstStyle/>
        <a:p>
          <a:endParaRPr lang="en-US"/>
        </a:p>
      </dgm:t>
    </dgm:pt>
    <dgm:pt modelId="{6D68761A-2EE3-43F2-B630-B888E8C9B55B}">
      <dgm:prSet phldrT="[Text]"/>
      <dgm:spPr/>
      <dgm:t>
        <a:bodyPr/>
        <a:lstStyle/>
        <a:p>
          <a:r>
            <a:rPr lang="en-US" dirty="0" smtClean="0"/>
            <a:t>Web or desktop</a:t>
          </a:r>
          <a:endParaRPr lang="en-US" dirty="0"/>
        </a:p>
      </dgm:t>
    </dgm:pt>
    <dgm:pt modelId="{6723274C-AFAD-4C01-A5DC-D08E10791506}" type="parTrans" cxnId="{D7C00CED-BAB9-4812-A1BF-68DACDC95E86}">
      <dgm:prSet/>
      <dgm:spPr/>
      <dgm:t>
        <a:bodyPr/>
        <a:lstStyle/>
        <a:p>
          <a:endParaRPr lang="en-US"/>
        </a:p>
      </dgm:t>
    </dgm:pt>
    <dgm:pt modelId="{938EBFDF-1665-40D3-89E5-506EC2D2D6BC}" type="sibTrans" cxnId="{D7C00CED-BAB9-4812-A1BF-68DACDC95E86}">
      <dgm:prSet/>
      <dgm:spPr/>
      <dgm:t>
        <a:bodyPr/>
        <a:lstStyle/>
        <a:p>
          <a:endParaRPr lang="en-US"/>
        </a:p>
      </dgm:t>
    </dgm:pt>
    <dgm:pt modelId="{660B359F-56EA-42F1-AD6E-AA794ED1FEB6}" type="pres">
      <dgm:prSet presAssocID="{1A5FABE9-101B-4165-878B-F22D6298C17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3B813-F435-4606-AA41-FC4213D3ED63}" type="pres">
      <dgm:prSet presAssocID="{310BC2BF-797E-417C-8AFF-B70BFEA0EF02}" presName="compNode" presStyleCnt="0"/>
      <dgm:spPr/>
    </dgm:pt>
    <dgm:pt modelId="{55F3ED5C-598D-4392-A031-72220D678ABF}" type="pres">
      <dgm:prSet presAssocID="{310BC2BF-797E-417C-8AFF-B70BFEA0EF02}" presName="noGeometry" presStyleCnt="0"/>
      <dgm:spPr/>
    </dgm:pt>
    <dgm:pt modelId="{DC1D5900-653D-4101-9BFF-507F18C157D8}" type="pres">
      <dgm:prSet presAssocID="{310BC2BF-797E-417C-8AFF-B70BFEA0EF02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4C72D-F2AD-472D-AD31-1759798CD477}" type="pres">
      <dgm:prSet presAssocID="{310BC2BF-797E-417C-8AFF-B70BFEA0EF02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D1720A87-0796-4B87-B628-E046FCB26D20}" type="pres">
      <dgm:prSet presAssocID="{310BC2BF-797E-417C-8AFF-B70BFEA0EF0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54BB0-4989-468B-8295-A716C6E67FCC}" type="pres">
      <dgm:prSet presAssocID="{310BC2BF-797E-417C-8AFF-B70BFEA0EF02}" presName="aSpace" presStyleCnt="0"/>
      <dgm:spPr/>
    </dgm:pt>
    <dgm:pt modelId="{C441F7CA-A344-4899-ADF5-784700F1DE9C}" type="pres">
      <dgm:prSet presAssocID="{3FD4ED48-CFB8-4503-BC74-739BE54D878F}" presName="compNode" presStyleCnt="0"/>
      <dgm:spPr/>
    </dgm:pt>
    <dgm:pt modelId="{72AECF5E-BA8A-4DAC-8190-EEFA652DE582}" type="pres">
      <dgm:prSet presAssocID="{3FD4ED48-CFB8-4503-BC74-739BE54D878F}" presName="noGeometry" presStyleCnt="0"/>
      <dgm:spPr/>
    </dgm:pt>
    <dgm:pt modelId="{D30646CA-C395-4EF5-B93E-5FD2AD22A695}" type="pres">
      <dgm:prSet presAssocID="{3FD4ED48-CFB8-4503-BC74-739BE54D878F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C8394-50E8-494C-9B8A-C4E6A54B88A4}" type="pres">
      <dgm:prSet presAssocID="{3FD4ED48-CFB8-4503-BC74-739BE54D878F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20012B7-D809-44ED-9E78-6B6738231E34}" type="pres">
      <dgm:prSet presAssocID="{3FD4ED48-CFB8-4503-BC74-739BE54D878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AB7A7-E7F9-4FF5-A768-6DDD333ADD41}" type="pres">
      <dgm:prSet presAssocID="{3FD4ED48-CFB8-4503-BC74-739BE54D878F}" presName="aSpace" presStyleCnt="0"/>
      <dgm:spPr/>
    </dgm:pt>
    <dgm:pt modelId="{8401A8C3-A15F-4F3D-8B2C-928F9F9E29D6}" type="pres">
      <dgm:prSet presAssocID="{558EF1C1-EBA2-4A6F-86B4-E19A15319E4C}" presName="compNode" presStyleCnt="0"/>
      <dgm:spPr/>
    </dgm:pt>
    <dgm:pt modelId="{706ED05B-942F-4232-A2ED-9FC60F4C4370}" type="pres">
      <dgm:prSet presAssocID="{558EF1C1-EBA2-4A6F-86B4-E19A15319E4C}" presName="noGeometry" presStyleCnt="0"/>
      <dgm:spPr/>
    </dgm:pt>
    <dgm:pt modelId="{E512F747-5DC5-4CFA-8A2D-7CBC4BFB45DB}" type="pres">
      <dgm:prSet presAssocID="{558EF1C1-EBA2-4A6F-86B4-E19A15319E4C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46018-C308-4AA5-9A96-D1EA794D37EF}" type="pres">
      <dgm:prSet presAssocID="{558EF1C1-EBA2-4A6F-86B4-E19A15319E4C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E4FC6D91-8B97-41BB-B15D-02E8A144C929}" type="pres">
      <dgm:prSet presAssocID="{558EF1C1-EBA2-4A6F-86B4-E19A15319E4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2BDCF5-0D34-4F70-BF2D-47B0B8157EA1}" type="presOf" srcId="{002A7F90-9ACF-4A43-8279-3EF4733BFD00}" destId="{25046018-C308-4AA5-9A96-D1EA794D37EF}" srcOrd="1" destOrd="0" presId="urn:microsoft.com/office/officeart/2005/8/layout/hProcess6"/>
    <dgm:cxn modelId="{46D28EB2-6E3B-422E-8873-385E53DCC27C}" type="presOf" srcId="{5B8F191D-9909-47AE-97B5-BEC84F593DE0}" destId="{DC1D5900-653D-4101-9BFF-507F18C157D8}" srcOrd="0" destOrd="0" presId="urn:microsoft.com/office/officeart/2005/8/layout/hProcess6"/>
    <dgm:cxn modelId="{ABD8832B-034D-403F-B615-20545A18B9E8}" type="presOf" srcId="{7C4947B9-7AF4-4F71-B1C6-612BBB2EFE8D}" destId="{D30646CA-C395-4EF5-B93E-5FD2AD22A695}" srcOrd="0" destOrd="1" presId="urn:microsoft.com/office/officeart/2005/8/layout/hProcess6"/>
    <dgm:cxn modelId="{04F54F4F-956F-45AE-A6EC-93955E453604}" type="presOf" srcId="{73174544-DB08-4746-92C8-04C8AFEDC804}" destId="{DC1D5900-653D-4101-9BFF-507F18C157D8}" srcOrd="0" destOrd="1" presId="urn:microsoft.com/office/officeart/2005/8/layout/hProcess6"/>
    <dgm:cxn modelId="{ACA152DA-2547-42D3-A642-716BA139C594}" type="presOf" srcId="{3FD4ED48-CFB8-4503-BC74-739BE54D878F}" destId="{E20012B7-D809-44ED-9E78-6B6738231E34}" srcOrd="0" destOrd="0" presId="urn:microsoft.com/office/officeart/2005/8/layout/hProcess6"/>
    <dgm:cxn modelId="{2FD85CDF-0A91-4A24-91F5-711A449E34F8}" type="presOf" srcId="{310BC2BF-797E-417C-8AFF-B70BFEA0EF02}" destId="{D1720A87-0796-4B87-B628-E046FCB26D20}" srcOrd="0" destOrd="0" presId="urn:microsoft.com/office/officeart/2005/8/layout/hProcess6"/>
    <dgm:cxn modelId="{ED61AC64-025E-494B-B1D6-8E0AFAA62BDF}" type="presOf" srcId="{6D68761A-2EE3-43F2-B630-B888E8C9B55B}" destId="{E512F747-5DC5-4CFA-8A2D-7CBC4BFB45DB}" srcOrd="0" destOrd="1" presId="urn:microsoft.com/office/officeart/2005/8/layout/hProcess6"/>
    <dgm:cxn modelId="{1F6A3776-DD80-4DE0-8EC8-3E0206B7BD6F}" type="presOf" srcId="{4AB15223-0B22-4581-89BC-85F878121FF3}" destId="{D30646CA-C395-4EF5-B93E-5FD2AD22A695}" srcOrd="0" destOrd="0" presId="urn:microsoft.com/office/officeart/2005/8/layout/hProcess6"/>
    <dgm:cxn modelId="{D41F4B66-8776-4118-87E6-E713F33B31FE}" srcId="{1A5FABE9-101B-4165-878B-F22D6298C175}" destId="{3FD4ED48-CFB8-4503-BC74-739BE54D878F}" srcOrd="1" destOrd="0" parTransId="{56CFB19E-6F6A-4686-BDC0-E15FAD7C2D50}" sibTransId="{EDFB62ED-6A1E-40B2-84A0-C0D4CCBE1B37}"/>
    <dgm:cxn modelId="{DFB2E95B-AFE7-4AD1-B1AA-D6418596D227}" srcId="{1A5FABE9-101B-4165-878B-F22D6298C175}" destId="{310BC2BF-797E-417C-8AFF-B70BFEA0EF02}" srcOrd="0" destOrd="0" parTransId="{2B03362A-E724-4B78-9CD5-F69DD6E30E66}" sibTransId="{7B864977-D486-4ED9-B079-3DF568FBC394}"/>
    <dgm:cxn modelId="{675BA64C-7CE1-440B-8B58-DD667422E0A0}" srcId="{1A5FABE9-101B-4165-878B-F22D6298C175}" destId="{558EF1C1-EBA2-4A6F-86B4-E19A15319E4C}" srcOrd="2" destOrd="0" parTransId="{3DEC3FB4-5FBF-4E3E-81ED-CB18F1032D60}" sibTransId="{4FAD3751-F5C5-46AF-A32C-F6DCC6A78505}"/>
    <dgm:cxn modelId="{B7EFC6EC-06F5-42C8-9124-935C5B569C36}" type="presOf" srcId="{558EF1C1-EBA2-4A6F-86B4-E19A15319E4C}" destId="{E4FC6D91-8B97-41BB-B15D-02E8A144C929}" srcOrd="0" destOrd="0" presId="urn:microsoft.com/office/officeart/2005/8/layout/hProcess6"/>
    <dgm:cxn modelId="{CE353591-D040-4215-8A22-B1AE2FBAB30C}" srcId="{558EF1C1-EBA2-4A6F-86B4-E19A15319E4C}" destId="{002A7F90-9ACF-4A43-8279-3EF4733BFD00}" srcOrd="0" destOrd="0" parTransId="{831808E3-5C70-415D-99EB-6AF108221B75}" sibTransId="{0BC2C364-1CA1-4ED3-A82C-A9AA28AFCBC2}"/>
    <dgm:cxn modelId="{4800D019-B2C5-4063-9D87-997F3A2A1D6E}" type="presOf" srcId="{5B8F191D-9909-47AE-97B5-BEC84F593DE0}" destId="{4F34C72D-F2AD-472D-AD31-1759798CD477}" srcOrd="1" destOrd="0" presId="urn:microsoft.com/office/officeart/2005/8/layout/hProcess6"/>
    <dgm:cxn modelId="{E5618797-0B01-49E1-AF67-A490A8D86A7B}" type="presOf" srcId="{4AB15223-0B22-4581-89BC-85F878121FF3}" destId="{377C8394-50E8-494C-9B8A-C4E6A54B88A4}" srcOrd="1" destOrd="0" presId="urn:microsoft.com/office/officeart/2005/8/layout/hProcess6"/>
    <dgm:cxn modelId="{D4E985CC-E34B-4D2F-817E-3FD665746F65}" type="presOf" srcId="{7C4947B9-7AF4-4F71-B1C6-612BBB2EFE8D}" destId="{377C8394-50E8-494C-9B8A-C4E6A54B88A4}" srcOrd="1" destOrd="1" presId="urn:microsoft.com/office/officeart/2005/8/layout/hProcess6"/>
    <dgm:cxn modelId="{D7C00CED-BAB9-4812-A1BF-68DACDC95E86}" srcId="{558EF1C1-EBA2-4A6F-86B4-E19A15319E4C}" destId="{6D68761A-2EE3-43F2-B630-B888E8C9B55B}" srcOrd="1" destOrd="0" parTransId="{6723274C-AFAD-4C01-A5DC-D08E10791506}" sibTransId="{938EBFDF-1665-40D3-89E5-506EC2D2D6BC}"/>
    <dgm:cxn modelId="{27BFF54A-0A2C-4635-8CF6-04CC917698C0}" type="presOf" srcId="{73174544-DB08-4746-92C8-04C8AFEDC804}" destId="{4F34C72D-F2AD-472D-AD31-1759798CD477}" srcOrd="1" destOrd="1" presId="urn:microsoft.com/office/officeart/2005/8/layout/hProcess6"/>
    <dgm:cxn modelId="{40850341-668D-479D-A849-4CF2CE74AC92}" srcId="{310BC2BF-797E-417C-8AFF-B70BFEA0EF02}" destId="{5B8F191D-9909-47AE-97B5-BEC84F593DE0}" srcOrd="0" destOrd="0" parTransId="{4FF08F15-4221-4D24-803C-0A22B935F1CC}" sibTransId="{6F4FB43B-F343-4687-B603-B38925E0B80D}"/>
    <dgm:cxn modelId="{CA8F22A0-4DBB-4A67-AD70-445BE0EB4B94}" type="presOf" srcId="{002A7F90-9ACF-4A43-8279-3EF4733BFD00}" destId="{E512F747-5DC5-4CFA-8A2D-7CBC4BFB45DB}" srcOrd="0" destOrd="0" presId="urn:microsoft.com/office/officeart/2005/8/layout/hProcess6"/>
    <dgm:cxn modelId="{9E30495F-4670-4B7C-A047-FA7EBED56653}" type="presOf" srcId="{1A5FABE9-101B-4165-878B-F22D6298C175}" destId="{660B359F-56EA-42F1-AD6E-AA794ED1FEB6}" srcOrd="0" destOrd="0" presId="urn:microsoft.com/office/officeart/2005/8/layout/hProcess6"/>
    <dgm:cxn modelId="{94165FF9-7BFB-4237-AE50-0BC144C6009C}" srcId="{3FD4ED48-CFB8-4503-BC74-739BE54D878F}" destId="{4AB15223-0B22-4581-89BC-85F878121FF3}" srcOrd="0" destOrd="0" parTransId="{B1A7BE14-E443-4424-BDD1-4EA5D775736F}" sibTransId="{81FAEB74-6B87-457D-AAD8-1DC4613A6EDE}"/>
    <dgm:cxn modelId="{F01E4DBA-9705-45C8-82E8-8E0939CB3FBC}" srcId="{3FD4ED48-CFB8-4503-BC74-739BE54D878F}" destId="{7C4947B9-7AF4-4F71-B1C6-612BBB2EFE8D}" srcOrd="1" destOrd="0" parTransId="{4C53C428-D8CE-4743-B172-7DBBC89599E8}" sibTransId="{570C2AE5-BF78-4BFB-8AB2-CA38E45C2A21}"/>
    <dgm:cxn modelId="{7666D639-47AF-4D9A-B63D-BF0D3A60B778}" srcId="{310BC2BF-797E-417C-8AFF-B70BFEA0EF02}" destId="{73174544-DB08-4746-92C8-04C8AFEDC804}" srcOrd="1" destOrd="0" parTransId="{5581D660-B1AF-4E81-B14B-180A951CC03C}" sibTransId="{F33FAB4E-EC8E-4045-B87B-F01322E874FB}"/>
    <dgm:cxn modelId="{37B9D880-0663-417E-833B-2C0F542BF1D5}" type="presOf" srcId="{6D68761A-2EE3-43F2-B630-B888E8C9B55B}" destId="{25046018-C308-4AA5-9A96-D1EA794D37EF}" srcOrd="1" destOrd="1" presId="urn:microsoft.com/office/officeart/2005/8/layout/hProcess6"/>
    <dgm:cxn modelId="{3D060566-4B75-4156-B0D8-F574F9D1F2B4}" type="presParOf" srcId="{660B359F-56EA-42F1-AD6E-AA794ED1FEB6}" destId="{DB83B813-F435-4606-AA41-FC4213D3ED63}" srcOrd="0" destOrd="0" presId="urn:microsoft.com/office/officeart/2005/8/layout/hProcess6"/>
    <dgm:cxn modelId="{5C407EC0-00D0-4712-B44C-CDB29D2870E0}" type="presParOf" srcId="{DB83B813-F435-4606-AA41-FC4213D3ED63}" destId="{55F3ED5C-598D-4392-A031-72220D678ABF}" srcOrd="0" destOrd="0" presId="urn:microsoft.com/office/officeart/2005/8/layout/hProcess6"/>
    <dgm:cxn modelId="{EC35DEB1-6D65-4A6D-8F1E-BC94C82D74C6}" type="presParOf" srcId="{DB83B813-F435-4606-AA41-FC4213D3ED63}" destId="{DC1D5900-653D-4101-9BFF-507F18C157D8}" srcOrd="1" destOrd="0" presId="urn:microsoft.com/office/officeart/2005/8/layout/hProcess6"/>
    <dgm:cxn modelId="{46AAD20B-E534-4FE8-9511-560B8DFCF02F}" type="presParOf" srcId="{DB83B813-F435-4606-AA41-FC4213D3ED63}" destId="{4F34C72D-F2AD-472D-AD31-1759798CD477}" srcOrd="2" destOrd="0" presId="urn:microsoft.com/office/officeart/2005/8/layout/hProcess6"/>
    <dgm:cxn modelId="{B0D2C3DD-F37C-447D-AD05-A45A06976F4D}" type="presParOf" srcId="{DB83B813-F435-4606-AA41-FC4213D3ED63}" destId="{D1720A87-0796-4B87-B628-E046FCB26D20}" srcOrd="3" destOrd="0" presId="urn:microsoft.com/office/officeart/2005/8/layout/hProcess6"/>
    <dgm:cxn modelId="{DC8822DB-6069-4A29-AB96-8066BE671477}" type="presParOf" srcId="{660B359F-56EA-42F1-AD6E-AA794ED1FEB6}" destId="{CD454BB0-4989-468B-8295-A716C6E67FCC}" srcOrd="1" destOrd="0" presId="urn:microsoft.com/office/officeart/2005/8/layout/hProcess6"/>
    <dgm:cxn modelId="{D4696291-22F2-4833-B31D-2DFEC9F8D360}" type="presParOf" srcId="{660B359F-56EA-42F1-AD6E-AA794ED1FEB6}" destId="{C441F7CA-A344-4899-ADF5-784700F1DE9C}" srcOrd="2" destOrd="0" presId="urn:microsoft.com/office/officeart/2005/8/layout/hProcess6"/>
    <dgm:cxn modelId="{8F4BBF36-8424-45F0-9A0E-B0221AD818AB}" type="presParOf" srcId="{C441F7CA-A344-4899-ADF5-784700F1DE9C}" destId="{72AECF5E-BA8A-4DAC-8190-EEFA652DE582}" srcOrd="0" destOrd="0" presId="urn:microsoft.com/office/officeart/2005/8/layout/hProcess6"/>
    <dgm:cxn modelId="{F0545549-150D-4347-9EDA-5B94C8213E18}" type="presParOf" srcId="{C441F7CA-A344-4899-ADF5-784700F1DE9C}" destId="{D30646CA-C395-4EF5-B93E-5FD2AD22A695}" srcOrd="1" destOrd="0" presId="urn:microsoft.com/office/officeart/2005/8/layout/hProcess6"/>
    <dgm:cxn modelId="{A4137677-8ED0-4FFC-B29F-A900CAF451D7}" type="presParOf" srcId="{C441F7CA-A344-4899-ADF5-784700F1DE9C}" destId="{377C8394-50E8-494C-9B8A-C4E6A54B88A4}" srcOrd="2" destOrd="0" presId="urn:microsoft.com/office/officeart/2005/8/layout/hProcess6"/>
    <dgm:cxn modelId="{4A95ADD9-0604-43CF-87B6-8BD03C8E64EC}" type="presParOf" srcId="{C441F7CA-A344-4899-ADF5-784700F1DE9C}" destId="{E20012B7-D809-44ED-9E78-6B6738231E34}" srcOrd="3" destOrd="0" presId="urn:microsoft.com/office/officeart/2005/8/layout/hProcess6"/>
    <dgm:cxn modelId="{B2DEC78A-CED0-4C0E-9DBA-F813327D16D6}" type="presParOf" srcId="{660B359F-56EA-42F1-AD6E-AA794ED1FEB6}" destId="{D07AB7A7-E7F9-4FF5-A768-6DDD333ADD41}" srcOrd="3" destOrd="0" presId="urn:microsoft.com/office/officeart/2005/8/layout/hProcess6"/>
    <dgm:cxn modelId="{E9B3BDEB-54C2-455E-A2AB-291CA4F43855}" type="presParOf" srcId="{660B359F-56EA-42F1-AD6E-AA794ED1FEB6}" destId="{8401A8C3-A15F-4F3D-8B2C-928F9F9E29D6}" srcOrd="4" destOrd="0" presId="urn:microsoft.com/office/officeart/2005/8/layout/hProcess6"/>
    <dgm:cxn modelId="{FF90C214-995A-4D75-A5A5-D32C70092C0E}" type="presParOf" srcId="{8401A8C3-A15F-4F3D-8B2C-928F9F9E29D6}" destId="{706ED05B-942F-4232-A2ED-9FC60F4C4370}" srcOrd="0" destOrd="0" presId="urn:microsoft.com/office/officeart/2005/8/layout/hProcess6"/>
    <dgm:cxn modelId="{D8614C39-3534-4BF3-8D04-82EB320033C2}" type="presParOf" srcId="{8401A8C3-A15F-4F3D-8B2C-928F9F9E29D6}" destId="{E512F747-5DC5-4CFA-8A2D-7CBC4BFB45DB}" srcOrd="1" destOrd="0" presId="urn:microsoft.com/office/officeart/2005/8/layout/hProcess6"/>
    <dgm:cxn modelId="{84895F1C-A840-474B-ABAE-C9E5D1EFC9D2}" type="presParOf" srcId="{8401A8C3-A15F-4F3D-8B2C-928F9F9E29D6}" destId="{25046018-C308-4AA5-9A96-D1EA794D37EF}" srcOrd="2" destOrd="0" presId="urn:microsoft.com/office/officeart/2005/8/layout/hProcess6"/>
    <dgm:cxn modelId="{D736D3BE-EAE4-4347-BF7B-63A4A5E39CE0}" type="presParOf" srcId="{8401A8C3-A15F-4F3D-8B2C-928F9F9E29D6}" destId="{E4FC6D91-8B97-41BB-B15D-02E8A144C92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D5900-653D-4101-9BFF-507F18C157D8}">
      <dsp:nvSpPr>
        <dsp:cNvPr id="0" name=""/>
        <dsp:cNvSpPr/>
      </dsp:nvSpPr>
      <dsp:spPr>
        <a:xfrm>
          <a:off x="534441" y="1234861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Resources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ArcGIS Desktop</a:t>
          </a:r>
          <a:endParaRPr lang="en-US" sz="1500" kern="1200" dirty="0"/>
        </a:p>
      </dsp:txBody>
      <dsp:txXfrm>
        <a:off x="1064865" y="1513055"/>
        <a:ext cx="1034326" cy="1298239"/>
      </dsp:txXfrm>
    </dsp:sp>
    <dsp:sp modelId="{D1720A87-0796-4B87-B628-E046FCB26D20}">
      <dsp:nvSpPr>
        <dsp:cNvPr id="0" name=""/>
        <dsp:cNvSpPr/>
      </dsp:nvSpPr>
      <dsp:spPr>
        <a:xfrm>
          <a:off x="4018" y="1631751"/>
          <a:ext cx="1060846" cy="10608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Author</a:t>
          </a:r>
          <a:endParaRPr lang="en-US" sz="1300" kern="1200" dirty="0"/>
        </a:p>
      </dsp:txBody>
      <dsp:txXfrm>
        <a:off x="159375" y="1787108"/>
        <a:ext cx="750132" cy="750132"/>
      </dsp:txXfrm>
    </dsp:sp>
    <dsp:sp modelId="{D30646CA-C395-4EF5-B93E-5FD2AD22A695}">
      <dsp:nvSpPr>
        <dsp:cNvPr id="0" name=""/>
        <dsp:cNvSpPr/>
      </dsp:nvSpPr>
      <dsp:spPr>
        <a:xfrm>
          <a:off x="3319164" y="1234861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Uses Resource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Creates service</a:t>
          </a:r>
          <a:endParaRPr lang="en-US" sz="1500" kern="1200" dirty="0"/>
        </a:p>
      </dsp:txBody>
      <dsp:txXfrm>
        <a:off x="3849588" y="1513055"/>
        <a:ext cx="1034326" cy="1298239"/>
      </dsp:txXfrm>
    </dsp:sp>
    <dsp:sp modelId="{E20012B7-D809-44ED-9E78-6B6738231E34}">
      <dsp:nvSpPr>
        <dsp:cNvPr id="0" name=""/>
        <dsp:cNvSpPr/>
      </dsp:nvSpPr>
      <dsp:spPr>
        <a:xfrm>
          <a:off x="2788741" y="1631751"/>
          <a:ext cx="1060846" cy="10608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Publish</a:t>
          </a:r>
          <a:endParaRPr lang="en-US" sz="1300" kern="1200" dirty="0"/>
        </a:p>
      </dsp:txBody>
      <dsp:txXfrm>
        <a:off x="2944098" y="1787108"/>
        <a:ext cx="750132" cy="750132"/>
      </dsp:txXfrm>
    </dsp:sp>
    <dsp:sp modelId="{E512F747-5DC5-4CFA-8A2D-7CBC4BFB45DB}">
      <dsp:nvSpPr>
        <dsp:cNvPr id="0" name=""/>
        <dsp:cNvSpPr/>
      </dsp:nvSpPr>
      <dsp:spPr>
        <a:xfrm>
          <a:off x="6103887" y="1234861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 service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Web or desktop</a:t>
          </a:r>
          <a:endParaRPr lang="en-US" sz="1500" kern="1200" dirty="0"/>
        </a:p>
      </dsp:txBody>
      <dsp:txXfrm>
        <a:off x="6634311" y="1513055"/>
        <a:ext cx="1034326" cy="1298239"/>
      </dsp:txXfrm>
    </dsp:sp>
    <dsp:sp modelId="{E4FC6D91-8B97-41BB-B15D-02E8A144C929}">
      <dsp:nvSpPr>
        <dsp:cNvPr id="0" name=""/>
        <dsp:cNvSpPr/>
      </dsp:nvSpPr>
      <dsp:spPr>
        <a:xfrm>
          <a:off x="5573464" y="1631751"/>
          <a:ext cx="1060846" cy="10608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Consume</a:t>
          </a:r>
          <a:endParaRPr lang="en-US" sz="1300" kern="1200" dirty="0"/>
        </a:p>
      </dsp:txBody>
      <dsp:txXfrm>
        <a:off x="5728821" y="1787108"/>
        <a:ext cx="750132" cy="750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FBC5A7E-9E1A-4346-8F2D-23063952A90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7A70E3C-53C0-461D-AA92-C3222377C8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erver6.arcgisonline.com/arcgis/rest/services" TargetMode="External"/><Relationship Id="rId2" Type="http://schemas.openxmlformats.org/officeDocument/2006/relationships/hyperlink" Target="http://msdisweb-nn.col.missouri.edu:6080/arcgis/rest/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s.srh.noaa.gov/arcgis/rest/servic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arcgis.com/javascript/" TargetMode="External"/><Relationship Id="rId7" Type="http://schemas.openxmlformats.org/officeDocument/2006/relationships/hyperlink" Target="https://github.com/cmv/cmv-app" TargetMode="External"/><Relationship Id="rId2" Type="http://schemas.openxmlformats.org/officeDocument/2006/relationships/hyperlink" Target="http://jsbeautifi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wingley.github.io/arg/" TargetMode="External"/><Relationship Id="rId5" Type="http://schemas.openxmlformats.org/officeDocument/2006/relationships/hyperlink" Target="http://jsonlint.com/" TargetMode="External"/><Relationship Id="rId4" Type="http://schemas.openxmlformats.org/officeDocument/2006/relationships/hyperlink" Target="http://esri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arcgis.com/javascrip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arcgis.com/javascrip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352550"/>
            <a:ext cx="6203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ESRI’s JavaScript API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0266" y="5207000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Paul Reichart; Nick Erlacker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60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what’s slowing it down</a:t>
            </a:r>
          </a:p>
          <a:p>
            <a:r>
              <a:rPr lang="en-US" dirty="0" smtClean="0"/>
              <a:t>Shows speed of everything being loaded</a:t>
            </a:r>
          </a:p>
        </p:txBody>
      </p:sp>
    </p:spTree>
    <p:extLst>
      <p:ext uri="{BB962C8B-B14F-4D97-AF65-F5344CB8AC3E}">
        <p14:creationId xmlns:p14="http://schemas.microsoft.com/office/powerpoint/2010/main" val="170123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style of selected element</a:t>
            </a:r>
          </a:p>
          <a:p>
            <a:r>
              <a:rPr lang="en-US" dirty="0" smtClean="0"/>
              <a:t>Change values to see what looks good</a:t>
            </a:r>
          </a:p>
          <a:p>
            <a:r>
              <a:rPr lang="en-US" dirty="0" smtClean="0"/>
              <a:t>Copy and put it in your html or 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display: none;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4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Walkthrough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 to your editor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preichart</a:t>
            </a:r>
            <a:r>
              <a:rPr lang="en-US" dirty="0" smtClean="0"/>
              <a:t>/</a:t>
            </a:r>
            <a:r>
              <a:rPr lang="en-US" dirty="0" err="1" smtClean="0"/>
              <a:t>BrokenJSMap</a:t>
            </a:r>
            <a:endParaRPr lang="en-US" dirty="0" smtClean="0"/>
          </a:p>
          <a:p>
            <a:r>
              <a:rPr lang="en-US" dirty="0" smtClean="0"/>
              <a:t>Run and enable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beginning….. 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7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takes us too….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Browse contents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where you will</a:t>
            </a:r>
          </a:p>
          <a:p>
            <a:pPr marL="109728" indent="0">
              <a:buNone/>
            </a:pPr>
            <a:r>
              <a:rPr lang="en-US" dirty="0" smtClean="0"/>
              <a:t> get your information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86000"/>
            <a:ext cx="4980392" cy="406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783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Directories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7244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http://msdisweb-nn.col.missouri.edu:6080/arcgis/rest/services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sampleserver6.arcgisonline.com/arcgis/rest/services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u="sng" dirty="0">
                <a:hlinkClick r:id="rId4"/>
              </a:rPr>
              <a:t>http://gis.srh.noaa.gov/arcgis/rest/services</a:t>
            </a:r>
            <a:endParaRPr lang="en-US" dirty="0"/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ArcGISDynamicMapServiceLayer</a:t>
            </a:r>
            <a:r>
              <a:rPr lang="en-US" dirty="0"/>
              <a:t> </a:t>
            </a:r>
          </a:p>
          <a:p>
            <a:r>
              <a:rPr lang="en-US" dirty="0" err="1"/>
              <a:t>ArcGISTiledMapServiceLayer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FeatureLayer</a:t>
            </a:r>
            <a:endParaRPr lang="en-US" dirty="0" smtClean="0"/>
          </a:p>
          <a:p>
            <a:r>
              <a:rPr lang="en-US" dirty="0" err="1" smtClean="0"/>
              <a:t>GraphicsLayer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5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ArcGISDynamicMapServiceLayer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Create maps</a:t>
            </a:r>
          </a:p>
          <a:p>
            <a:pPr lvl="1"/>
            <a:r>
              <a:rPr lang="en-US" dirty="0"/>
              <a:t>Query data from layers in the service</a:t>
            </a:r>
          </a:p>
          <a:p>
            <a:pPr lvl="1"/>
            <a:r>
              <a:rPr lang="en-US" dirty="0"/>
              <a:t>Set layer definitions</a:t>
            </a:r>
          </a:p>
          <a:p>
            <a:pPr lvl="1"/>
            <a:r>
              <a:rPr lang="en-US" dirty="0"/>
              <a:t>Control layer visibility</a:t>
            </a:r>
          </a:p>
          <a:p>
            <a:pPr lvl="1"/>
            <a:r>
              <a:rPr lang="en-US" dirty="0"/>
              <a:t>Time related information</a:t>
            </a:r>
          </a:p>
          <a:p>
            <a:pPr lvl="1"/>
            <a:r>
              <a:rPr lang="en-US" dirty="0"/>
              <a:t>Export map as an image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transparency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86400"/>
            <a:ext cx="78962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02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ArcGISTiledMapServiceLayer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cached map services exposed by ArcGIS Server</a:t>
            </a:r>
          </a:p>
          <a:p>
            <a:pPr lvl="1"/>
            <a:r>
              <a:rPr lang="en-US" sz="1400" dirty="0"/>
              <a:t>Performance can be improved with this type map service layer</a:t>
            </a:r>
          </a:p>
          <a:p>
            <a:r>
              <a:rPr lang="en-US" dirty="0"/>
              <a:t>Constructor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url</a:t>
            </a:r>
            <a:r>
              <a:rPr lang="en-US" dirty="0"/>
              <a:t> = URL to ArcGIS Server map service</a:t>
            </a:r>
          </a:p>
          <a:p>
            <a:r>
              <a:rPr lang="en-US" dirty="0"/>
              <a:t>options? </a:t>
            </a:r>
          </a:p>
          <a:p>
            <a:pPr lvl="1"/>
            <a:r>
              <a:rPr lang="en-US" sz="1400" dirty="0"/>
              <a:t>id = ID to assign to the layer</a:t>
            </a:r>
          </a:p>
          <a:p>
            <a:pPr lvl="1"/>
            <a:r>
              <a:rPr lang="en-US" sz="1400" dirty="0"/>
              <a:t>opacity = transparency of layer</a:t>
            </a:r>
          </a:p>
          <a:p>
            <a:pPr lvl="1"/>
            <a:r>
              <a:rPr lang="en-US" sz="1400" dirty="0"/>
              <a:t>visible = initial visibility of layer (true = visible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869026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093976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layer you would want to use if you want to edit the data</a:t>
            </a:r>
          </a:p>
          <a:p>
            <a:r>
              <a:rPr lang="en-US" dirty="0" smtClean="0"/>
              <a:t>It (unlocks) the features behind the service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0530"/>
            <a:ext cx="9144000" cy="109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7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object-oriented computer programming language commonly used to create interactive effects within web browsers.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4719056" cy="48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0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/>
              <a:t>GraphicsLayer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/>
              <a:t>Points, lines, or polygons drawn on top of the existing map layers</a:t>
            </a:r>
          </a:p>
          <a:p>
            <a:r>
              <a:rPr lang="en-US" dirty="0"/>
              <a:t>Created by the user or application</a:t>
            </a:r>
          </a:p>
          <a:p>
            <a:r>
              <a:rPr lang="en-US" dirty="0"/>
              <a:t>Graphic is a container for four things (optional)</a:t>
            </a:r>
          </a:p>
          <a:p>
            <a:pPr lvl="1"/>
            <a:r>
              <a:rPr lang="en-US" sz="1600" dirty="0"/>
              <a:t>Geometry</a:t>
            </a:r>
          </a:p>
          <a:p>
            <a:pPr lvl="2"/>
            <a:r>
              <a:rPr lang="en-US" sz="1400" dirty="0"/>
              <a:t>Where the graphic is located</a:t>
            </a:r>
          </a:p>
          <a:p>
            <a:pPr lvl="1"/>
            <a:r>
              <a:rPr lang="en-US" sz="1600" dirty="0"/>
              <a:t>Symbol</a:t>
            </a:r>
          </a:p>
          <a:p>
            <a:pPr lvl="2"/>
            <a:r>
              <a:rPr lang="en-US" sz="1400" dirty="0"/>
              <a:t>How the graphic looks</a:t>
            </a:r>
          </a:p>
          <a:p>
            <a:pPr lvl="1"/>
            <a:r>
              <a:rPr lang="en-US" sz="1600" dirty="0"/>
              <a:t>Attributes</a:t>
            </a:r>
          </a:p>
          <a:p>
            <a:pPr lvl="2"/>
            <a:r>
              <a:rPr lang="en-US" sz="1400" dirty="0"/>
              <a:t>Name-value pairs that describe the graphic</a:t>
            </a:r>
          </a:p>
          <a:p>
            <a:pPr lvl="1"/>
            <a:r>
              <a:rPr lang="en-US" sz="1600" dirty="0"/>
              <a:t>Info Template</a:t>
            </a:r>
          </a:p>
          <a:p>
            <a:pPr lvl="2"/>
            <a:r>
              <a:rPr lang="en-US" sz="1200" dirty="0"/>
              <a:t>Defines the format of the </a:t>
            </a:r>
            <a:r>
              <a:rPr lang="en-US" sz="1200" dirty="0" err="1"/>
              <a:t>InfoWindow</a:t>
            </a:r>
            <a:r>
              <a:rPr lang="en-US" sz="1200" dirty="0"/>
              <a:t> </a:t>
            </a:r>
            <a:endParaRPr lang="en-US" sz="1200" dirty="0" smtClean="0"/>
          </a:p>
          <a:p>
            <a:pPr marL="704088" lvl="2" indent="0">
              <a:buNone/>
            </a:pPr>
            <a:r>
              <a:rPr lang="en-US" sz="1200" dirty="0" smtClean="0"/>
              <a:t>that </a:t>
            </a:r>
            <a:r>
              <a:rPr lang="en-US" sz="1200" dirty="0"/>
              <a:t>appears when a graphic is clicked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581400"/>
            <a:ext cx="3165928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071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Beautifier (</a:t>
            </a:r>
            <a:r>
              <a:rPr lang="en-US" dirty="0">
                <a:hlinkClick r:id="rId2"/>
              </a:rPr>
              <a:t>http://jsbeautifier.org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/>
              <a:t>ArcGIS API (</a:t>
            </a:r>
            <a:r>
              <a:rPr lang="en-US" dirty="0">
                <a:hlinkClick r:id="rId3"/>
              </a:rPr>
              <a:t>https://developers.arcgis.com/javascript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ESRI out on GitHub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://esri.github.io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JSONLint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http://jsonlint.com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Generator (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://swingley.github.io/arg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)</a:t>
            </a:r>
          </a:p>
          <a:p>
            <a:pPr marL="109728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Additional Material</a:t>
            </a:r>
          </a:p>
          <a:p>
            <a:r>
              <a:rPr lang="en-US" dirty="0"/>
              <a:t>The Configurable Map Viewer (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github.com/cmv/cmv-app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6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ArcGIS API for </a:t>
            </a:r>
            <a:r>
              <a:rPr lang="en-US" b="1" dirty="0" smtClean="0">
                <a:hlinkClick r:id="rId2"/>
              </a:rPr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ArcGIS API for JavaScript is a lightweight way to embed maps and tasks in web applications. You can get these maps from ArcGIS Online, your own ArcGIS Server or others' servers. </a:t>
            </a:r>
          </a:p>
          <a:p>
            <a:r>
              <a:rPr lang="en-US" dirty="0" smtClean="0"/>
              <a:t>Version 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7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8" y="711538"/>
            <a:ext cx="8341942" cy="56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44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876300"/>
            <a:ext cx="82486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37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dive </a:t>
            </a:r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://developers.arcgis.com/javascript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Developer Tools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Console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dirty="0" smtClean="0"/>
              <a:t>Net Traffic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dirty="0" smtClean="0"/>
              <a:t>Element Inspector</a:t>
            </a:r>
          </a:p>
        </p:txBody>
      </p:sp>
    </p:spTree>
    <p:extLst>
      <p:ext uri="{BB962C8B-B14F-4D97-AF65-F5344CB8AC3E}">
        <p14:creationId xmlns:p14="http://schemas.microsoft.com/office/powerpoint/2010/main" val="45576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Firebug for </a:t>
            </a:r>
            <a:r>
              <a:rPr lang="en-US" dirty="0" smtClean="0"/>
              <a:t>Firefox or built in</a:t>
            </a:r>
            <a:endParaRPr lang="en-US" dirty="0"/>
          </a:p>
          <a:p>
            <a:r>
              <a:rPr lang="en-US" dirty="0"/>
              <a:t>Chrome (</a:t>
            </a:r>
            <a:r>
              <a:rPr lang="en-US" dirty="0" err="1"/>
              <a:t>ctrl+shift+i</a:t>
            </a:r>
            <a:r>
              <a:rPr lang="en-US" dirty="0"/>
              <a:t>)</a:t>
            </a:r>
          </a:p>
          <a:p>
            <a:r>
              <a:rPr lang="en-US" dirty="0"/>
              <a:t>IE (F12)</a:t>
            </a:r>
          </a:p>
          <a:p>
            <a:r>
              <a:rPr lang="en-US" dirty="0"/>
              <a:t>Safari - Web Inspector (</a:t>
            </a:r>
            <a:r>
              <a:rPr lang="en-US" dirty="0" err="1"/>
              <a:t>ctrl+alt+i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2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errors</a:t>
            </a:r>
          </a:p>
          <a:p>
            <a:r>
              <a:rPr lang="en-US" dirty="0" smtClean="0"/>
              <a:t>Add </a:t>
            </a:r>
            <a:r>
              <a:rPr lang="en-US" i="1" dirty="0" smtClean="0"/>
              <a:t>console.log(“Text here”); </a:t>
            </a:r>
            <a:r>
              <a:rPr lang="en-US" dirty="0" smtClean="0"/>
              <a:t>to your JavaScript</a:t>
            </a:r>
          </a:p>
          <a:p>
            <a:r>
              <a:rPr lang="en-US" dirty="0" smtClean="0"/>
              <a:t>Enter commands in command editor</a:t>
            </a:r>
          </a:p>
          <a:p>
            <a:pPr lvl="1"/>
            <a:r>
              <a:rPr lang="en-US" dirty="0" err="1"/>
              <a:t>dojo.toJson</a:t>
            </a:r>
            <a:r>
              <a:rPr lang="en-US" dirty="0"/>
              <a:t>(</a:t>
            </a:r>
            <a:r>
              <a:rPr lang="en-US" dirty="0" err="1"/>
              <a:t>map.extent.toJson</a:t>
            </a:r>
            <a:r>
              <a:rPr lang="en-US" dirty="0"/>
              <a:t>());</a:t>
            </a:r>
          </a:p>
          <a:p>
            <a:pPr lvl="1"/>
            <a:r>
              <a:rPr lang="en-US" dirty="0" err="1"/>
              <a:t>map.geographicExtent.getCenter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Enter variable names to check value (if it’s global)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91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IM_SPRITE_COUNT" val=" 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ERICPI~1\AppData\Local\Temp\articulate\presenter\imgtemp\cB3BFiVz_files\slide0001_image001.p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230</TotalTime>
  <Words>468</Words>
  <Application>Microsoft Office PowerPoint</Application>
  <PresentationFormat>On-screen Show (4:3)</PresentationFormat>
  <Paragraphs>110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PowerPoint Presentation</vt:lpstr>
      <vt:lpstr>What is JavaScript</vt:lpstr>
      <vt:lpstr>ArcGIS API for JavaScript</vt:lpstr>
      <vt:lpstr>PowerPoint Presentation</vt:lpstr>
      <vt:lpstr>PowerPoint Presentation</vt:lpstr>
      <vt:lpstr>Let’s dive in</vt:lpstr>
      <vt:lpstr>Debugging</vt:lpstr>
      <vt:lpstr>Developer Tools</vt:lpstr>
      <vt:lpstr>Console</vt:lpstr>
      <vt:lpstr>Net Traffic</vt:lpstr>
      <vt:lpstr>Element Inspector</vt:lpstr>
      <vt:lpstr>Debugging Walkthrough</vt:lpstr>
      <vt:lpstr>In the beginning….. </vt:lpstr>
      <vt:lpstr>Which takes us too….</vt:lpstr>
      <vt:lpstr>Service Directories</vt:lpstr>
      <vt:lpstr>Different types of layers</vt:lpstr>
      <vt:lpstr>ArcGISDynamicMapServiceLayer</vt:lpstr>
      <vt:lpstr>ArcGISTiledMapServiceLayer </vt:lpstr>
      <vt:lpstr>FeatureLayer</vt:lpstr>
      <vt:lpstr>GraphicsLayer</vt:lpstr>
      <vt:lpstr>Helpful links</vt:lpstr>
    </vt:vector>
  </TitlesOfParts>
  <Company>City of Jefferson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Erlacker, Nick</dc:creator>
  <cp:lastModifiedBy>Reichart, Paul</cp:lastModifiedBy>
  <cp:revision>16</cp:revision>
  <dcterms:created xsi:type="dcterms:W3CDTF">2015-02-16T14:09:03Z</dcterms:created>
  <dcterms:modified xsi:type="dcterms:W3CDTF">2015-02-20T17:51:08Z</dcterms:modified>
</cp:coreProperties>
</file>