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64" r:id="rId5"/>
    <p:sldId id="258" r:id="rId6"/>
    <p:sldId id="259" r:id="rId7"/>
    <p:sldId id="261" r:id="rId8"/>
    <p:sldId id="260" r:id="rId9"/>
    <p:sldId id="262" r:id="rId10"/>
    <p:sldId id="265" r:id="rId11"/>
    <p:sldId id="266" r:id="rId12"/>
    <p:sldId id="26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8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51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55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28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63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59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2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6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42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5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9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71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7750A9-74FF-4F04-AF1B-88C9C06EE582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EDAE0B-577B-4B78-94AD-631E44D51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93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2E0CE3-8992-433F-8516-60DF35AB8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A0B4CD30-D186-4FFB-B553-C8CFC1412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109321056</a:t>
            </a:r>
            <a:r>
              <a:rPr lang="zh-TW" altLang="en-US" dirty="0"/>
              <a:t> 林盟竣 </a:t>
            </a:r>
            <a:endParaRPr lang="en-US" altLang="zh-TW" dirty="0"/>
          </a:p>
          <a:p>
            <a:r>
              <a:rPr lang="en-US" altLang="zh-TW" dirty="0"/>
              <a:t>109321058</a:t>
            </a:r>
            <a:r>
              <a:rPr lang="zh-TW" altLang="en-US" dirty="0"/>
              <a:t> 賴冠廷</a:t>
            </a:r>
          </a:p>
        </p:txBody>
      </p:sp>
    </p:spTree>
    <p:extLst>
      <p:ext uri="{BB962C8B-B14F-4D97-AF65-F5344CB8AC3E}">
        <p14:creationId xmlns:p14="http://schemas.microsoft.com/office/powerpoint/2010/main" val="426761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3A58D6-0AFF-4AD6-BDF3-24977C8F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AB804966-3AE8-417F-A692-9710ED4B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E07D6740-C41F-4C27-82F6-4AE21F5D52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4" t="6793" r="9962" b="54209"/>
          <a:stretch/>
        </p:blipFill>
        <p:spPr>
          <a:xfrm>
            <a:off x="679308" y="2009273"/>
            <a:ext cx="10833381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701D3B92-D135-4545-8FCB-72638B5C8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056547"/>
            <a:ext cx="2679197" cy="182880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92BF26B3-FDA0-44ED-A825-F878599AE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972649"/>
            <a:ext cx="2679197" cy="182880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27BFDB68-F822-441A-8603-DD6AD43CF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51" y="1319016"/>
            <a:ext cx="5650086" cy="130386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BF6D9738-AB5B-4FF9-8AB6-1069ED686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51" y="4197913"/>
            <a:ext cx="5650086" cy="13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42E28F-29D7-421E-BE59-14510EB1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第二組測試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319FE816-5417-4D88-B218-D7608228B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717884"/>
            <a:ext cx="4423833" cy="33178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85089D7-28E1-4AAC-BA29-8DC188ED0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65" y="2717884"/>
            <a:ext cx="442383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0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F14B6539-1618-4CB4-98DF-38EB9566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xmlns="" id="{54B62B62-0CC5-4B06-83DE-C00DC835B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2" t="6082" r="8002" b="54620"/>
          <a:stretch/>
        </p:blipFill>
        <p:spPr>
          <a:xfrm>
            <a:off x="890337" y="1680633"/>
            <a:ext cx="10411326" cy="34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4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1852BB6A-8A49-42D1-9D92-25EAC71E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275346"/>
            <a:ext cx="2679197" cy="182880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F74D2F69-FF55-4FD8-B8CF-44E7AEC3E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2679197" cy="18288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0D4FB90A-2482-4C5A-BBA8-66523B2F8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23" y="1914120"/>
            <a:ext cx="6481699" cy="30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3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2E0CE3-8992-433F-8516-60DF35AB8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61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5057B4-BA31-42AD-96B6-C2F08B69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動機與目的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0346CAF-EBF2-4B03-9C59-68524182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疫情當下，口罩的需求量大增，因此我們想做一個系統來辨別口罩生產出來後，口罩使否完整或有髒汙。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50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5057B4-BA31-42AD-96B6-C2F08B69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0346CAF-EBF2-4B03-9C59-68524182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109321056 </a:t>
            </a:r>
            <a:r>
              <a:rPr lang="zh-TW" altLang="zh-TW" dirty="0"/>
              <a:t>林盟竣 程式</a:t>
            </a:r>
            <a:r>
              <a:rPr lang="en-US" altLang="zh-TW" dirty="0"/>
              <a:t>(</a:t>
            </a:r>
            <a:r>
              <a:rPr lang="zh-TW" altLang="en-US" dirty="0"/>
              <a:t>參數調整</a:t>
            </a:r>
            <a:r>
              <a:rPr lang="zh-TW" altLang="zh-TW" dirty="0"/>
              <a:t>、資料擴增</a:t>
            </a:r>
            <a:r>
              <a:rPr lang="en-US" altLang="zh-TW" dirty="0" smtClean="0"/>
              <a:t>)</a:t>
            </a:r>
            <a:r>
              <a:rPr lang="zh-TW" altLang="zh-TW"/>
              <a:t> 、</a:t>
            </a:r>
            <a:r>
              <a:rPr lang="zh-TW" altLang="en-US" smtClean="0"/>
              <a:t>投影片</a:t>
            </a:r>
            <a:endParaRPr lang="zh-TW" altLang="zh-TW" dirty="0"/>
          </a:p>
          <a:p>
            <a:r>
              <a:rPr lang="en-US" altLang="zh-TW" dirty="0"/>
              <a:t>109321058 </a:t>
            </a:r>
            <a:r>
              <a:rPr lang="zh-TW" altLang="zh-TW" dirty="0"/>
              <a:t>賴冠廷 程式</a:t>
            </a:r>
            <a:r>
              <a:rPr lang="en-US" altLang="zh-TW" dirty="0"/>
              <a:t>(</a:t>
            </a:r>
            <a:r>
              <a:rPr lang="zh-TW" altLang="zh-TW" dirty="0"/>
              <a:t>資料處理</a:t>
            </a:r>
            <a:r>
              <a:rPr lang="en-US" altLang="zh-TW" dirty="0"/>
              <a:t>)</a:t>
            </a:r>
            <a:r>
              <a:rPr lang="zh-TW" altLang="zh-TW" dirty="0"/>
              <a:t>、資料收集、</a:t>
            </a:r>
            <a:r>
              <a:rPr lang="zh-TW" altLang="en-US" dirty="0"/>
              <a:t>投影片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03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92E0CE3-8992-433F-8516-60DF35AB8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模型建置說明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A0B4CD30-D186-4FFB-B553-C8CFC1412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8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DA561FF-75A8-479D-B221-4B861BD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518B5DA-8481-4910-A4F9-BDDAC665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好的口罩樣本有</a:t>
            </a:r>
            <a:r>
              <a:rPr lang="en-US" altLang="zh-TW" dirty="0"/>
              <a:t>52</a:t>
            </a:r>
            <a:r>
              <a:rPr lang="zh-TW" altLang="en-US" dirty="0"/>
              <a:t>張</a:t>
            </a:r>
            <a:endParaRPr lang="en-US" altLang="zh-TW" dirty="0"/>
          </a:p>
          <a:p>
            <a:r>
              <a:rPr lang="zh-TW" altLang="en-US" dirty="0"/>
              <a:t>壞的口罩樣本有</a:t>
            </a:r>
            <a:r>
              <a:rPr lang="en-US" altLang="zh-TW" dirty="0"/>
              <a:t>10</a:t>
            </a:r>
            <a:r>
              <a:rPr lang="zh-TW" altLang="en-US" dirty="0"/>
              <a:t>張</a:t>
            </a:r>
          </a:p>
        </p:txBody>
      </p:sp>
    </p:spTree>
    <p:extLst>
      <p:ext uri="{BB962C8B-B14F-4D97-AF65-F5344CB8AC3E}">
        <p14:creationId xmlns:p14="http://schemas.microsoft.com/office/powerpoint/2010/main" val="7200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C71E0B3-BD68-4594-9119-85D4C1DB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54EF96E5-007F-4B11-9871-FEA612C08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57993"/>
            <a:ext cx="4937155" cy="33178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27F6566-BC83-400D-82A1-B81CCBC9591F}"/>
              </a:ext>
            </a:extLst>
          </p:cNvPr>
          <p:cNvSpPr txBox="1"/>
          <p:nvPr/>
        </p:nvSpPr>
        <p:spPr>
          <a:xfrm>
            <a:off x="1158845" y="2557993"/>
            <a:ext cx="48077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先把圖片轉為</a:t>
            </a:r>
            <a:r>
              <a:rPr lang="en-US" altLang="zh-TW" sz="2800" dirty="0"/>
              <a:t>100*100</a:t>
            </a:r>
          </a:p>
          <a:p>
            <a:r>
              <a:rPr lang="zh-TW" altLang="en-US" sz="2800" dirty="0"/>
              <a:t>並把好壞資料擴為各約</a:t>
            </a:r>
            <a:r>
              <a:rPr lang="en-US" altLang="zh-TW" sz="2800" dirty="0"/>
              <a:t>2500</a:t>
            </a:r>
            <a:r>
              <a:rPr lang="zh-TW" altLang="en-US" sz="2800" dirty="0"/>
              <a:t>張</a:t>
            </a:r>
          </a:p>
        </p:txBody>
      </p:sp>
    </p:spTree>
    <p:extLst>
      <p:ext uri="{BB962C8B-B14F-4D97-AF65-F5344CB8AC3E}">
        <p14:creationId xmlns:p14="http://schemas.microsoft.com/office/powerpoint/2010/main" val="49539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88AD83A-A681-4281-AF88-1B457BF0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53743BB3-AF40-444A-AD4C-3FEE3658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463" y="2557993"/>
            <a:ext cx="3324135" cy="33178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548BE038-B323-4174-B369-0525E58438E6}"/>
              </a:ext>
            </a:extLst>
          </p:cNvPr>
          <p:cNvSpPr txBox="1"/>
          <p:nvPr/>
        </p:nvSpPr>
        <p:spPr>
          <a:xfrm>
            <a:off x="1427747" y="2557993"/>
            <a:ext cx="35605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捲積層與池化層</a:t>
            </a:r>
            <a:r>
              <a:rPr lang="en-US" altLang="zh-TW" sz="2800" dirty="0"/>
              <a:t>2</a:t>
            </a:r>
            <a:r>
              <a:rPr lang="zh-TW" altLang="en-US" sz="2800" dirty="0"/>
              <a:t>層</a:t>
            </a:r>
            <a:endParaRPr lang="en-US" altLang="zh-TW" sz="2800" dirty="0"/>
          </a:p>
          <a:p>
            <a:r>
              <a:rPr lang="zh-TW" altLang="en-US" sz="2800" dirty="0"/>
              <a:t>平坦層</a:t>
            </a:r>
            <a:endParaRPr lang="en-US" altLang="zh-TW" sz="2800" dirty="0"/>
          </a:p>
          <a:p>
            <a:r>
              <a:rPr lang="zh-TW" altLang="en-US" sz="2800" dirty="0"/>
              <a:t>全連接層</a:t>
            </a:r>
            <a:endParaRPr lang="en-US" altLang="zh-TW" sz="2800" dirty="0"/>
          </a:p>
          <a:p>
            <a:r>
              <a:rPr lang="zh-TW" altLang="en-US" sz="2800" dirty="0"/>
              <a:t>隱藏層</a:t>
            </a:r>
            <a:endParaRPr lang="en-US" altLang="zh-TW" sz="2800" dirty="0"/>
          </a:p>
          <a:p>
            <a:r>
              <a:rPr lang="zh-TW" altLang="en-US" sz="2800" dirty="0"/>
              <a:t>輸出層</a:t>
            </a:r>
            <a:endParaRPr lang="en-US" altLang="zh-TW" sz="2800" dirty="0"/>
          </a:p>
          <a:p>
            <a:r>
              <a:rPr lang="zh-TW" altLang="en-US" sz="2800" dirty="0"/>
              <a:t>每層</a:t>
            </a:r>
            <a:r>
              <a:rPr lang="en-US" altLang="zh-TW" sz="2800" dirty="0"/>
              <a:t>Dropout rate=0.25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190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B617EE4-A63E-4267-969A-A68CD4FA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訓練模型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47F3D895-153B-4F77-A524-A6035D5A8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577" y="3780260"/>
            <a:ext cx="7720845" cy="10523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2A8577C-1510-46FE-AF77-2A4CA80451EF}"/>
              </a:ext>
            </a:extLst>
          </p:cNvPr>
          <p:cNvSpPr/>
          <p:nvPr/>
        </p:nvSpPr>
        <p:spPr>
          <a:xfrm>
            <a:off x="2047616" y="2490355"/>
            <a:ext cx="809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 優化器使用 </a:t>
            </a:r>
            <a:r>
              <a:rPr lang="en-US" altLang="zh-TW" sz="2800" dirty="0" err="1"/>
              <a:t>adam</a:t>
            </a:r>
            <a:r>
              <a:rPr lang="en-US" altLang="zh-TW" sz="2800" dirty="0"/>
              <a:t> </a:t>
            </a:r>
            <a:r>
              <a:rPr lang="zh-TW" altLang="en-US" sz="2800" dirty="0"/>
              <a:t>、 </a:t>
            </a:r>
            <a:r>
              <a:rPr lang="en-US" altLang="zh-TW" sz="2800" dirty="0"/>
              <a:t>epochs = 20 </a:t>
            </a:r>
            <a:r>
              <a:rPr lang="zh-TW" altLang="en-US" sz="2800" dirty="0"/>
              <a:t>、 </a:t>
            </a:r>
            <a:r>
              <a:rPr lang="en-US" altLang="zh-TW" sz="2800" dirty="0" err="1"/>
              <a:t>batch_size</a:t>
            </a:r>
            <a:r>
              <a:rPr lang="en-US" altLang="zh-TW" sz="2800" dirty="0"/>
              <a:t> = 256</a:t>
            </a:r>
          </a:p>
        </p:txBody>
      </p:sp>
    </p:spTree>
    <p:extLst>
      <p:ext uri="{BB962C8B-B14F-4D97-AF65-F5344CB8AC3E}">
        <p14:creationId xmlns:p14="http://schemas.microsoft.com/office/powerpoint/2010/main" val="15313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8694C6-6F35-4AEB-80C1-0493C7E1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第一組測試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F03EA792-3519-415E-A175-6E65449E5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00" y="2538300"/>
            <a:ext cx="4423833" cy="33178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F7A0E015-36C7-461B-9458-E898CA8D9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67" y="2538301"/>
            <a:ext cx="442383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1153</TotalTime>
  <Words>153</Words>
  <Application>Microsoft Office PowerPoint</Application>
  <PresentationFormat>寬螢幕</PresentationFormat>
  <Paragraphs>27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Garamond</vt:lpstr>
      <vt:lpstr>有機</vt:lpstr>
      <vt:lpstr>機器學習</vt:lpstr>
      <vt:lpstr>專案動機與目的</vt:lpstr>
      <vt:lpstr>分工</vt:lpstr>
      <vt:lpstr>模型建置說明</vt:lpstr>
      <vt:lpstr>資料數量</vt:lpstr>
      <vt:lpstr>資料前處理</vt:lpstr>
      <vt:lpstr>模型架構</vt:lpstr>
      <vt:lpstr>訓練模型</vt:lpstr>
      <vt:lpstr>第一組測試</vt:lpstr>
      <vt:lpstr>PowerPoint 簡報</vt:lpstr>
      <vt:lpstr>PowerPoint 簡報</vt:lpstr>
      <vt:lpstr>第二組測試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User</dc:creator>
  <cp:lastModifiedBy>Microsoft 帳戶</cp:lastModifiedBy>
  <cp:revision>8</cp:revision>
  <dcterms:created xsi:type="dcterms:W3CDTF">2022-04-30T13:52:26Z</dcterms:created>
  <dcterms:modified xsi:type="dcterms:W3CDTF">2022-05-01T12:49:40Z</dcterms:modified>
</cp:coreProperties>
</file>