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8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6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04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22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19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35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05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4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32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C94B-7312-42D6-92E7-14E930BCEB4D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0128C-6868-4A49-9BBB-C0E9712CAC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4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期中專題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109321056 </a:t>
            </a:r>
            <a:r>
              <a:rPr lang="zh-TW" altLang="zh-TW" dirty="0"/>
              <a:t>林盟竣 </a:t>
            </a:r>
            <a:endParaRPr lang="en-US" altLang="zh-TW" dirty="0" smtClean="0"/>
          </a:p>
          <a:p>
            <a:r>
              <a:rPr lang="en-US" altLang="zh-TW" dirty="0" smtClean="0"/>
              <a:t>109321058 </a:t>
            </a:r>
            <a:r>
              <a:rPr lang="zh-TW" altLang="zh-TW" dirty="0"/>
              <a:t>賴冠廷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42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109321056 </a:t>
            </a:r>
            <a:r>
              <a:rPr lang="zh-TW" altLang="zh-TW" dirty="0"/>
              <a:t>林盟竣 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參數調整</a:t>
            </a:r>
            <a:r>
              <a:rPr lang="zh-TW" altLang="zh-TW" dirty="0" smtClean="0"/>
              <a:t>、</a:t>
            </a:r>
            <a:r>
              <a:rPr lang="zh-TW" altLang="zh-TW" dirty="0"/>
              <a:t>資料擴增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 smtClean="0"/>
              <a:t>109321058 </a:t>
            </a:r>
            <a:r>
              <a:rPr lang="zh-TW" altLang="zh-TW" dirty="0" smtClean="0"/>
              <a:t>賴冠廷 </a:t>
            </a:r>
            <a:r>
              <a:rPr lang="zh-TW" altLang="zh-TW" dirty="0"/>
              <a:t>程式</a:t>
            </a:r>
            <a:r>
              <a:rPr lang="en-US" altLang="zh-TW" dirty="0"/>
              <a:t>(</a:t>
            </a:r>
            <a:r>
              <a:rPr lang="zh-TW" altLang="zh-TW" dirty="0"/>
              <a:t>資料處理</a:t>
            </a:r>
            <a:r>
              <a:rPr lang="en-US" altLang="zh-TW" dirty="0"/>
              <a:t>)</a:t>
            </a:r>
            <a:r>
              <a:rPr lang="zh-TW" altLang="zh-TW" dirty="0"/>
              <a:t>、資料收集</a:t>
            </a:r>
            <a:r>
              <a:rPr lang="zh-TW" altLang="zh-TW" dirty="0" smtClean="0"/>
              <a:t>、</a:t>
            </a:r>
            <a:r>
              <a:rPr lang="zh-TW" altLang="en-US" dirty="0"/>
              <a:t>投影片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192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動機與目的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疫情當下，口罩的需求量大增，因此我們想做一個系統來辨別口罩生產出來後，口罩使否完整或有髒汙。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02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資料數量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原資料</a:t>
            </a:r>
            <a:r>
              <a:rPr lang="en-US" altLang="zh-TW" dirty="0" smtClean="0"/>
              <a:t>:64</a:t>
            </a:r>
            <a:r>
              <a:rPr lang="zh-TW" altLang="en-US" dirty="0" smtClean="0"/>
              <a:t>張，</a:t>
            </a:r>
            <a:r>
              <a:rPr lang="en-US" altLang="zh-TW" dirty="0" smtClean="0"/>
              <a:t>12</a:t>
            </a:r>
            <a:r>
              <a:rPr lang="zh-TW" altLang="en-US" dirty="0" smtClean="0"/>
              <a:t>張不合格、</a:t>
            </a:r>
            <a:r>
              <a:rPr lang="en-US" altLang="zh-TW" dirty="0" smtClean="0"/>
              <a:t>52</a:t>
            </a:r>
            <a:r>
              <a:rPr lang="zh-TW" altLang="en-US" dirty="0" smtClean="0"/>
              <a:t>張合格</a:t>
            </a:r>
            <a:endParaRPr lang="en-US" altLang="zh-TW" dirty="0" smtClean="0"/>
          </a:p>
          <a:p>
            <a:r>
              <a:rPr lang="zh-TW" altLang="en-US" dirty="0" smtClean="0"/>
              <a:t>不合格資料擴增到</a:t>
            </a:r>
            <a:r>
              <a:rPr lang="en-US" altLang="zh-TW" dirty="0" smtClean="0"/>
              <a:t>250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r>
              <a:rPr lang="zh-TW" altLang="en-US" dirty="0" smtClean="0"/>
              <a:t>合格資料擴增到</a:t>
            </a:r>
            <a:r>
              <a:rPr lang="en-US" altLang="zh-TW" dirty="0" smtClean="0"/>
              <a:t>50</a:t>
            </a:r>
            <a:r>
              <a:rPr lang="zh-TW" altLang="en-US" dirty="0" smtClean="0"/>
              <a:t>張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30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前處理、模型架構、版本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圖片統一至</a:t>
            </a:r>
            <a:r>
              <a:rPr lang="en-US" altLang="zh-TW" dirty="0" smtClean="0"/>
              <a:t>100*100</a:t>
            </a:r>
          </a:p>
          <a:p>
            <a:r>
              <a:rPr lang="zh-TW" altLang="en-US" dirty="0"/>
              <a:t>架構為</a:t>
            </a:r>
            <a:r>
              <a:rPr lang="en-US" altLang="zh-TW" dirty="0" smtClean="0"/>
              <a:t>CNN</a:t>
            </a:r>
          </a:p>
          <a:p>
            <a:r>
              <a:rPr lang="en-US" altLang="zh-TW" smtClean="0"/>
              <a:t>Tersorflow2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07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113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期中專題</vt:lpstr>
      <vt:lpstr>分工</vt:lpstr>
      <vt:lpstr>動機與目的</vt:lpstr>
      <vt:lpstr>資料數量</vt:lpstr>
      <vt:lpstr>前處理、模型架構、版本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期中專題</dc:title>
  <dc:creator>Microsoft 帳戶</dc:creator>
  <cp:lastModifiedBy>Microsoft 帳戶</cp:lastModifiedBy>
  <cp:revision>2</cp:revision>
  <dcterms:created xsi:type="dcterms:W3CDTF">2022-04-30T13:56:06Z</dcterms:created>
  <dcterms:modified xsi:type="dcterms:W3CDTF">2022-04-30T14:10:40Z</dcterms:modified>
</cp:coreProperties>
</file>