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1486-94E0-4108-8DC5-A78CE7CD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33C0-86C6-4E38-97BF-7A7F72BF3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8B14-600D-4E77-A5D5-B57BD371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4C92-929B-481B-A0AE-99ACCB53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E149-2F1B-4A61-9E3F-A208348B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5D49-9DAA-4D35-8150-FE09D132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49A3D-EA9F-45D3-B8B3-7E1A04DE9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D888-7620-49E6-806C-D2AE0D40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9A86-A1FC-4E3D-97C1-90D15C36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CE78-D7A3-45BD-825E-D5B54974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57DCD-1FB7-4C8A-8E64-A5BB67CD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5C09-B464-4A7B-996E-ED08B021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25B1-6115-4C6E-8AF9-7F979498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D368-7BD0-4826-9005-16D42865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32D0-5F4F-49AF-A8D2-65F4970B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826A-0D5B-4FC3-BE21-F766E47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B64C-3C35-4A91-83C2-ABCB29F4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7A94-A800-468D-B87D-4C43D2DA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065C-19B8-49CF-A6D9-B31E06D9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D911-D108-4654-9FFB-7579F2AB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433B-ABA0-4CB8-AD7D-53960FA5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0F5B-A791-4A10-AC7B-27275570D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7412-30C1-4D6B-B18C-C207E64B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9AAC-78E3-4139-A5DF-6928B32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B480-DC89-4B5D-9CE4-A93661EF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3AB5-BF7D-4CDC-92D7-9CBA6FFF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FC32-ED19-4447-BF3F-FFD767724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6C580-F725-45BB-BCBD-706FBB4DF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F00B7-6C5D-4AAB-86E3-3BB16433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13370-EEF2-419B-BEAA-BE8B470F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C1F0B-8BD5-4555-8F93-9E9D2A13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AE41-3854-4676-9080-66971575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AD64-A343-4FF8-B1D1-91F3B6FE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C750-D4D6-4123-AB55-9D73A410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461F4-E96A-4580-9834-D8FDEC79A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C2A50-0DE8-4D49-AFB2-A6C552594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1CD06-0E6F-47BF-8D37-82079143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14E5C-EF56-4AAC-A50D-27DFD3B4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7B877-B262-470C-A6D8-6E06FBDE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CE43-9DB6-487F-B297-3A712C08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2BFB6-B465-4C4C-A506-EB251B2A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9AC0-E5CB-4E83-99C4-DDC3204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5DC4D-2F0B-4C71-80CA-8B0ECAA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D5E00-2898-4561-9F7B-2652456E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99858-E524-4156-8FAF-2AA01316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F0AA0-61E0-4A34-A700-CE00341F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2D16-ACEF-4251-AE32-8B95F069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1BFB-5992-4B4E-9659-6E622426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BDAB3-BDFA-49BF-988B-AB6241CDC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3B7E-7C6D-4F33-8AB8-9FA7360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01B0-C225-4CCC-BFCF-D371303D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1B53-C6A4-42FD-92C2-3C6BE0D6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A645-181C-40A4-A674-3489E10D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BFF94-357B-4FD0-AB71-0215AD509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C3D8B-AC33-4990-B606-A43F03631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2BF9-4430-4533-92CD-4BC4245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AFD92-7825-4378-9803-478D35D1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3737-6ED9-4403-B71F-4E6F2F60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1CB66-A3B0-440E-B8EF-09B5BE0C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52BD-9084-482F-83EE-E96B64DD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F1B3-61DD-43CA-B225-819111F75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6487-5D77-4CED-889E-0741D33DAD4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3DC2-B03A-4C62-94B8-F403F929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0380-21E3-49DC-89C9-464140A03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4CD3A-177F-4FDD-9AE0-0668C65AE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b="1" dirty="0"/>
              <a:t>Approach for MSMQ Replacement on Azure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5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67865-6B0B-465F-AF78-53AED58A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6609"/>
            <a:ext cx="11676185" cy="6731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431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BE3ED-EF0E-4E22-A203-A38BC4CF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8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Approach for MSMQ Replacement on Azure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for MSMQ Replacement on Azure </dc:title>
  <dc:creator>Chand Gupta, Preity</dc:creator>
  <cp:lastModifiedBy>Chand Gupta, Preity</cp:lastModifiedBy>
  <cp:revision>45</cp:revision>
  <dcterms:created xsi:type="dcterms:W3CDTF">2020-04-01T07:59:37Z</dcterms:created>
  <dcterms:modified xsi:type="dcterms:W3CDTF">2020-08-27T12:11:24Z</dcterms:modified>
</cp:coreProperties>
</file>