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2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1486-94E0-4108-8DC5-A78CE7CD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33C0-86C6-4E38-97BF-7A7F72BF3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28B14-600D-4E77-A5D5-B57BD371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487-5D77-4CED-889E-0741D33DAD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04C92-929B-481B-A0AE-99ACCB53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CE149-2F1B-4A61-9E3F-A208348B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496-047F-420E-B853-7EE9C8CB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5D49-9DAA-4D35-8150-FE09D132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49A3D-EA9F-45D3-B8B3-7E1A04DE9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BD888-7620-49E6-806C-D2AE0D40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487-5D77-4CED-889E-0741D33DAD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B9A86-A1FC-4E3D-97C1-90D15C36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CE78-D7A3-45BD-825E-D5B54974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496-047F-420E-B853-7EE9C8CB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57DCD-1FB7-4C8A-8E64-A5BB67CDF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D5C09-B464-4A7B-996E-ED08B021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325B1-6115-4C6E-8AF9-7F979498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487-5D77-4CED-889E-0741D33DAD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FD368-7BD0-4826-9005-16D42865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32D0-5F4F-49AF-A8D2-65F4970B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496-047F-420E-B853-7EE9C8CB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7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826A-0D5B-4FC3-BE21-F766E47B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5B64C-3C35-4A91-83C2-ABCB29F4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C7A94-A800-468D-B87D-4C43D2DA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487-5D77-4CED-889E-0741D33DAD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8065C-19B8-49CF-A6D9-B31E06D9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4D911-D108-4654-9FFB-7579F2AB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496-047F-420E-B853-7EE9C8CB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3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433B-ABA0-4CB8-AD7D-53960FA5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F0F5B-A791-4A10-AC7B-27275570D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7412-30C1-4D6B-B18C-C207E64B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487-5D77-4CED-889E-0741D33DAD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79AAC-78E3-4139-A5DF-6928B32F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B480-DC89-4B5D-9CE4-A93661EF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496-047F-420E-B853-7EE9C8CB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9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3AB5-BF7D-4CDC-92D7-9CBA6FFF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1FC32-ED19-4447-BF3F-FFD767724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6C580-F725-45BB-BCBD-706FBB4DF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F00B7-6C5D-4AAB-86E3-3BB16433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487-5D77-4CED-889E-0741D33DAD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13370-EEF2-419B-BEAA-BE8B470F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C1F0B-8BD5-4555-8F93-9E9D2A13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496-047F-420E-B853-7EE9C8CB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AE41-3854-4676-9080-66971575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FAD64-A343-4FF8-B1D1-91F3B6FE8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BC750-D4D6-4123-AB55-9D73A410C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461F4-E96A-4580-9834-D8FDEC79A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C2A50-0DE8-4D49-AFB2-A6C552594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1CD06-0E6F-47BF-8D37-82079143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487-5D77-4CED-889E-0741D33DAD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14E5C-EF56-4AAC-A50D-27DFD3B4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7B877-B262-470C-A6D8-6E06FBDE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496-047F-420E-B853-7EE9C8CB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7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CE43-9DB6-487F-B297-3A712C08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2BFB6-B465-4C4C-A506-EB251B2A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487-5D77-4CED-889E-0741D33DAD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9AC0-E5CB-4E83-99C4-DDC32049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5DC4D-2F0B-4C71-80CA-8B0ECAA8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496-047F-420E-B853-7EE9C8CB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5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D5E00-2898-4561-9F7B-2652456E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487-5D77-4CED-889E-0741D33DAD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99858-E524-4156-8FAF-2AA01316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F0AA0-61E0-4A34-A700-CE00341F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496-047F-420E-B853-7EE9C8CB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2D16-ACEF-4251-AE32-8B95F069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1BFB-5992-4B4E-9659-6E622426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BDAB3-BDFA-49BF-988B-AB6241CDC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53B7E-7C6D-4F33-8AB8-9FA7360D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487-5D77-4CED-889E-0741D33DAD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F01B0-C225-4CCC-BFCF-D371303D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61B53-C6A4-42FD-92C2-3C6BE0D6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496-047F-420E-B853-7EE9C8CB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A645-181C-40A4-A674-3489E10D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BFF94-357B-4FD0-AB71-0215AD509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C3D8B-AC33-4990-B606-A43F03631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2BF9-4430-4533-92CD-4BC42457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487-5D77-4CED-889E-0741D33DAD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AFD92-7825-4378-9803-478D35D1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53737-6ED9-4403-B71F-4E6F2F60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496-047F-420E-B853-7EE9C8CB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2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1CB66-A3B0-440E-B8EF-09B5BE0C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252BD-9084-482F-83EE-E96B64DD3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AF1B3-61DD-43CA-B225-819111F75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26487-5D77-4CED-889E-0741D33DAD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73DC2-B03A-4C62-94B8-F403F929A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F0380-21E3-49DC-89C9-464140A03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C496-047F-420E-B853-7EE9C8CB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7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4CD3A-177F-4FDD-9AE0-0668C65AE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600" b="1" dirty="0"/>
              <a:t>Approaches for MSMQ Replacement on Azure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65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E155A35-0AC3-4627-9A72-C59E9624D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5985" y="136525"/>
            <a:ext cx="3300027" cy="4269219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342900" lvl="0" indent="-342900" defTabSz="913668" fontAlgn="base"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da-DK" sz="1100" b="1" dirty="0">
                <a:solidFill>
                  <a:prstClr val="black"/>
                </a:solidFill>
                <a:cs typeface="Arial" charset="0"/>
              </a:rPr>
              <a:t>Any source system that support http/https protocol send the message to Azure Service Bus</a:t>
            </a:r>
          </a:p>
          <a:p>
            <a:pPr marL="342900" lvl="0" indent="-342900" defTabSz="913668" fontAlgn="base"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da-DK" sz="1100" b="1" dirty="0">
                <a:solidFill>
                  <a:prstClr val="black"/>
                </a:solidFill>
                <a:cs typeface="Arial" charset="0"/>
              </a:rPr>
              <a:t>Azure Service Bus will trigger the message to Transaction/Process Manager.</a:t>
            </a:r>
          </a:p>
          <a:p>
            <a:pPr marL="800100" lvl="1" indent="-342900" defTabSz="913668" fontAlgn="base"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da-DK" sz="1100" b="1" dirty="0">
                <a:solidFill>
                  <a:prstClr val="black"/>
                </a:solidFill>
                <a:cs typeface="Arial" charset="0"/>
              </a:rPr>
              <a:t>Transactional/Process Server will validate and encode the message using Azure Function and Logic Apps.</a:t>
            </a:r>
          </a:p>
          <a:p>
            <a:pPr marL="800100" lvl="1" indent="-342900" defTabSz="913668" fontAlgn="base"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da-DK" sz="1100" b="1" dirty="0">
                <a:solidFill>
                  <a:prstClr val="black"/>
                </a:solidFill>
                <a:cs typeface="Arial" charset="0"/>
              </a:rPr>
              <a:t>Use Configuration files stored in table storage.</a:t>
            </a:r>
          </a:p>
          <a:p>
            <a:pPr marL="800100" lvl="1" indent="-342900" defTabSz="913668" fontAlgn="base"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da-DK" sz="1100" b="1" dirty="0">
                <a:solidFill>
                  <a:prstClr val="black"/>
                </a:solidFill>
                <a:cs typeface="Arial" charset="0"/>
              </a:rPr>
              <a:t>Use Blob storage for </a:t>
            </a:r>
            <a:r>
              <a:rPr lang="da-DK" sz="1100" b="1">
                <a:solidFill>
                  <a:prstClr val="black"/>
                </a:solidFill>
                <a:cs typeface="Arial" charset="0"/>
              </a:rPr>
              <a:t>any custom log </a:t>
            </a:r>
            <a:r>
              <a:rPr lang="da-DK" sz="1100" b="1" dirty="0">
                <a:solidFill>
                  <a:prstClr val="black"/>
                </a:solidFill>
                <a:cs typeface="Arial" charset="0"/>
              </a:rPr>
              <a:t>management</a:t>
            </a:r>
          </a:p>
          <a:p>
            <a:pPr marL="342900" lvl="0" indent="-342900" defTabSz="913668" fontAlgn="base"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en-US" sz="1100" b="1" dirty="0">
                <a:solidFill>
                  <a:prstClr val="black"/>
                </a:solidFill>
                <a:cs typeface="Arial" charset="0"/>
              </a:rPr>
              <a:t>Call API Management(APIM) endpoints (Azure Functions API’s). APIM integrate with App gateway, which manages load balancing.</a:t>
            </a:r>
          </a:p>
          <a:p>
            <a:pPr marL="342900" lvl="0" indent="-342900" defTabSz="913668" fontAlgn="base"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en-US" sz="1100" b="1" dirty="0">
                <a:solidFill>
                  <a:prstClr val="black"/>
                </a:solidFill>
                <a:cs typeface="Arial" charset="0"/>
              </a:rPr>
              <a:t>Oracle DB, master data used for process manager moved to table storage. Rest it work as it is.</a:t>
            </a:r>
          </a:p>
          <a:p>
            <a:pPr marL="342900" lvl="0" indent="-342900" defTabSz="913668" fontAlgn="base"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en-US" sz="1100" b="1" dirty="0">
                <a:solidFill>
                  <a:prstClr val="black"/>
                </a:solidFill>
                <a:cs typeface="Arial" charset="0"/>
              </a:rPr>
              <a:t>Azure Monitor, Log Analytics will help to monitor entire platform. </a:t>
            </a:r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FA63B1DE-C643-4184-9AE3-40291E15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860" y="26518"/>
            <a:ext cx="10270415" cy="481523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Cloud Migration 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EFEF2-BEC2-4ED5-9D62-542FEF630619}"/>
              </a:ext>
            </a:extLst>
          </p:cNvPr>
          <p:cNvSpPr txBox="1">
            <a:spLocks/>
          </p:cNvSpPr>
          <p:nvPr/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47DB54-D037-B84F-B6F1-2E8DA40D09A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92F518-1AA5-406A-8E18-8317F8DDA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121" y="4512623"/>
            <a:ext cx="3271891" cy="196056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EDF25C-155C-4384-9403-993D05D0D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4314"/>
            <a:ext cx="8685633" cy="60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6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BB89281-9CA4-4812-9C41-56CBD6482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85" y="857049"/>
            <a:ext cx="3381668" cy="3087768"/>
          </a:xfrm>
          <a:ln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 marL="342900" lvl="0" indent="-342900" defTabSz="913668" fontAlgn="base"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da-DK" sz="1600" b="1" dirty="0">
                <a:solidFill>
                  <a:prstClr val="black"/>
                </a:solidFill>
                <a:cs typeface="Arial" charset="0"/>
              </a:rPr>
              <a:t>Any source system that support http/https protocol send the message to Azure Service Bus</a:t>
            </a:r>
          </a:p>
          <a:p>
            <a:pPr marL="342900" indent="-342900" defTabSz="913668" fontAlgn="base">
              <a:spcBef>
                <a:spcPts val="600"/>
              </a:spcBef>
              <a:spcAft>
                <a:spcPts val="600"/>
              </a:spcAft>
              <a:buFont typeface="Arial"/>
              <a:buAutoNum type="arabicPeriod"/>
              <a:defRPr/>
            </a:pPr>
            <a:r>
              <a:rPr lang="da-DK" sz="1600" b="1" dirty="0">
                <a:solidFill>
                  <a:prstClr val="black"/>
                </a:solidFill>
                <a:cs typeface="Arial" charset="0"/>
              </a:rPr>
              <a:t>Azure Service Bus will trigger the message to Transactional Server. Transactional Server work as it is.</a:t>
            </a:r>
          </a:p>
          <a:p>
            <a:pPr marL="342900" lvl="0" indent="-342900" defTabSz="913668" fontAlgn="base"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da-DK" sz="1600" b="1" dirty="0">
                <a:solidFill>
                  <a:prstClr val="black"/>
                </a:solidFill>
                <a:cs typeface="Arial" charset="0"/>
              </a:rPr>
              <a:t>Process manager also work as it is.</a:t>
            </a:r>
          </a:p>
          <a:p>
            <a:pPr marL="342900" lvl="0" indent="-342900" defTabSz="913668" fontAlgn="base"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da-DK" sz="1600" b="1" dirty="0">
                <a:solidFill>
                  <a:prstClr val="black"/>
                </a:solidFill>
                <a:cs typeface="Arial" charset="0"/>
              </a:rPr>
              <a:t>Oracle DB also work as it is</a:t>
            </a:r>
          </a:p>
          <a:p>
            <a:pPr marL="342900" lvl="0" indent="-342900" defTabSz="913668" fontAlgn="base"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en-US" sz="1600" b="1" dirty="0">
                <a:solidFill>
                  <a:prstClr val="black"/>
                </a:solidFill>
                <a:cs typeface="Arial" charset="0"/>
              </a:rPr>
              <a:t>Azure Monitor, Log Analytics will help to monitor entire platform. </a:t>
            </a:r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5B9C3AA4-5FA2-44AE-8359-81FCA56E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92" y="119255"/>
            <a:ext cx="10270415" cy="653859"/>
          </a:xfrm>
        </p:spPr>
        <p:txBody>
          <a:bodyPr>
            <a:normAutofit fontScale="90000"/>
          </a:bodyPr>
          <a:lstStyle/>
          <a:p>
            <a:r>
              <a:rPr lang="en-US" dirty="0"/>
              <a:t>Phase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DAF83-8CAC-493B-A431-B04CF76A287B}"/>
              </a:ext>
            </a:extLst>
          </p:cNvPr>
          <p:cNvSpPr txBox="1">
            <a:spLocks/>
          </p:cNvSpPr>
          <p:nvPr/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47DB54-D037-B84F-B6F1-2E8DA40D09A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4171BE-B00C-4878-AC3A-1E82060E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414" y="4234377"/>
            <a:ext cx="3381668" cy="225749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575E246-D9D9-445A-AC8C-8682BE433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73114"/>
            <a:ext cx="8663385" cy="57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7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5B175BB-ECFE-4FC1-BFE9-5A92F6B33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7532" y="692598"/>
            <a:ext cx="3381668" cy="3309776"/>
          </a:xfrm>
          <a:ln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 marL="342900" lvl="0" indent="-342900" defTabSz="913668" fontAlgn="base"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da-DK" sz="1600" b="1" dirty="0">
                <a:solidFill>
                  <a:prstClr val="black"/>
                </a:solidFill>
                <a:cs typeface="Arial" charset="0"/>
              </a:rPr>
              <a:t>Any source system that support http/https protocol send the message to Azure Service Bus</a:t>
            </a:r>
          </a:p>
          <a:p>
            <a:pPr marL="342900" lvl="0" indent="-342900" defTabSz="913668" fontAlgn="base"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da-DK" sz="1600" b="1" dirty="0">
                <a:solidFill>
                  <a:prstClr val="black"/>
                </a:solidFill>
                <a:cs typeface="Arial" charset="0"/>
              </a:rPr>
              <a:t>Azure Service Bus will trigger the message to on- premises Transactional Server. </a:t>
            </a:r>
          </a:p>
          <a:p>
            <a:pPr marL="342900" indent="-342900" defTabSz="913668" fontAlgn="base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da-DK" sz="1600" b="1" dirty="0">
                <a:solidFill>
                  <a:prstClr val="black"/>
                </a:solidFill>
                <a:cs typeface="Arial" charset="0"/>
              </a:rPr>
              <a:t>Process manager code moves to transactional manager (</a:t>
            </a:r>
            <a:r>
              <a:rPr lang="en-US" sz="1600" b="1" dirty="0">
                <a:solidFill>
                  <a:prstClr val="black"/>
                </a:solidFill>
                <a:cs typeface="Arial" charset="0"/>
              </a:rPr>
              <a:t>code for load balancing done here)</a:t>
            </a:r>
          </a:p>
          <a:p>
            <a:pPr marL="342900" indent="-342900" defTabSz="913668" fontAlgn="base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1600" b="1" dirty="0">
                <a:solidFill>
                  <a:prstClr val="black"/>
                </a:solidFill>
                <a:cs typeface="Arial" charset="0"/>
              </a:rPr>
              <a:t>Oracle DB work as it is.</a:t>
            </a:r>
          </a:p>
          <a:p>
            <a:pPr marL="342900" lvl="0" indent="-342900" defTabSz="913668" fontAlgn="base"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en-US" sz="1600" b="1" dirty="0">
                <a:solidFill>
                  <a:prstClr val="black"/>
                </a:solidFill>
                <a:cs typeface="Arial" charset="0"/>
              </a:rPr>
              <a:t>Azure Monitor, Log Analytics will help to monitor entire platform. </a:t>
            </a:r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4637DED2-2AEB-4E59-BD88-017C7528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92" y="136525"/>
            <a:ext cx="10270415" cy="658300"/>
          </a:xfrm>
        </p:spPr>
        <p:txBody>
          <a:bodyPr>
            <a:normAutofit fontScale="90000"/>
          </a:bodyPr>
          <a:lstStyle/>
          <a:p>
            <a:r>
              <a:rPr lang="en-US" dirty="0"/>
              <a:t>Phase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DBAC6-B477-4325-8FC7-B70742DEB438}"/>
              </a:ext>
            </a:extLst>
          </p:cNvPr>
          <p:cNvSpPr txBox="1">
            <a:spLocks/>
          </p:cNvSpPr>
          <p:nvPr/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47DB54-D037-B84F-B6F1-2E8DA40D09A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6BCD7F-787C-400D-9EDE-F00D7E31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444" y="4159427"/>
            <a:ext cx="3381668" cy="225749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5F9253-1102-4E6A-BAC3-A0E62F177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2598"/>
            <a:ext cx="8545536" cy="584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8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BE3ED-EF0E-4E22-A203-A38BC4CF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88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261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Approaches for MSMQ Replacement on Azure </vt:lpstr>
      <vt:lpstr>Complete Cloud Migration Solution</vt:lpstr>
      <vt:lpstr>Phase 1</vt:lpstr>
      <vt:lpstr>Phase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Approaches for MSMQ Replacement on Azure </dc:title>
  <dc:creator>Chand Gupta, Preity</dc:creator>
  <cp:lastModifiedBy>Chand Gupta, Preity</cp:lastModifiedBy>
  <cp:revision>43</cp:revision>
  <dcterms:created xsi:type="dcterms:W3CDTF">2020-04-01T07:59:37Z</dcterms:created>
  <dcterms:modified xsi:type="dcterms:W3CDTF">2020-04-13T05:35:01Z</dcterms:modified>
</cp:coreProperties>
</file>