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6377-FAFD-434F-B747-21DE61E3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FA4BC-FAF0-4E48-9C68-F1D8CA42E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B77D-C4BC-4834-BD64-4A289845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2BC0-0D5E-4736-B30A-E6936A5E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B483-F9C8-4CFD-B5FA-4AC714D1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DAFA-2881-4A30-85A3-BBA3924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2B59-DBBD-4DE1-A432-6712B986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6B63-2CF2-472B-95BC-A1F0871F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D712-07A8-43FE-B6FC-7B1B5F05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89F6-23BA-4E47-941D-950207AD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3BDCC-770D-41D9-8CC2-8C401459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B09E-96B4-4C70-857B-2FC80E0F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B3C7-1067-441B-BA95-BE90976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7ADF-DA21-4E11-8626-D8260CD1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D3A1-D9F9-46D9-90E7-5C09AD6C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D7A4-BF9C-48E4-9F32-ABA0D19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C7A5-5ADE-464D-ADC6-EFF8417F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BF5E-2133-41A6-A96A-152AFDEB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DEA1-83B0-4957-8537-955CDAC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B349-625E-4659-B0A1-F5666A4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5688-9BAD-419A-A1D2-0AF56DFC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9C0F-C5B0-4B09-84E9-7C64866B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4477-221B-48E3-BA82-0FECA21E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84AD-DB34-42A4-B744-11420E6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EEE9-C20D-4E6E-9D15-271377EF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BE1-AF95-41BE-834C-DCC1A43B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CDD1-8829-4BCF-9A22-74FA0AFE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3902-6A0A-4C6D-B0AF-A8E6E795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243C-3D4B-4197-869A-74E51BDD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CF546-074E-4F4A-9AFD-B728501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6DB5-7FE3-43E2-978D-CCEDAC8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4E3-18D3-4564-9659-DBA600B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4F36-EFA9-4C13-867C-ABF2D96F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085B8-E2DB-458A-9B4D-A685EF97C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5E41E-BBC2-4722-992B-6B19875BE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2C224-3AF6-4A2A-9178-F05B2DD2F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72077-05D2-4F00-B9C8-8C339C4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4B70A-5D71-4068-92C0-FAFF423C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864EE-CBBE-4D68-9850-FDF17EBC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067F-D146-4FE3-8F7D-C1E85C18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41F0D-BCB5-421F-A160-74A780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16967-4229-4662-9877-793FAB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3E468-E9FE-416C-8A66-06D175C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E38F-60B2-4E0D-8C39-9C1D18A2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12F7A-B78C-4A29-AF43-4B092B86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F0D4-8821-4515-9CFA-A9D6FAFB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1B00-1001-410B-BF4B-B5141294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94A-CACB-444A-B497-E6CDACA3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EB90-BE5A-494A-9DAC-10D95C70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B5E44-70C2-4D26-8868-8B8337DF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9C5B-2997-44CA-A00B-2E175BB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1331B-5CC5-4251-9545-F2456E47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3DD-8F85-45BA-9C6F-42EE3574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A9A3-D754-4871-9E9F-16F09E8F2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393B4-0D19-468F-B450-FC840229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63C2-9267-4D61-8DDE-E600BCD6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18F9-ED54-465E-BC13-F839C8C0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71E55-A49D-4E25-9166-34C3EF32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8FA26-1476-4912-9AEC-5886952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1096-B711-4CE7-9AB4-78F850E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B84E-B451-4F30-9B9B-130C4CA60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7E1B-E4DD-4F34-83E4-80BA1796105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CB2E-A907-4384-B12B-8EA1D6CBB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D77E6-ED7D-4E9B-BB9B-87A8423F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AE7B-61A2-4782-942E-8B8BDE12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3D7FB-B894-46E6-95EA-3F6331CA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40677"/>
            <a:ext cx="12023188" cy="65977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319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myNav® Integration Security Architecture</dc:title>
  <dc:creator>Chand Gupta, Preity</dc:creator>
  <cp:lastModifiedBy>Chand Gupta, Preity</cp:lastModifiedBy>
  <cp:revision>85</cp:revision>
  <dcterms:created xsi:type="dcterms:W3CDTF">2020-07-30T07:14:48Z</dcterms:created>
  <dcterms:modified xsi:type="dcterms:W3CDTF">2020-08-27T12:07:18Z</dcterms:modified>
</cp:coreProperties>
</file>