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A5D6-13F9-44CB-8BF2-D4FD88A6601A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99AD-C719-43B9-899B-659EE0902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89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A5D6-13F9-44CB-8BF2-D4FD88A6601A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99AD-C719-43B9-899B-659EE0902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8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A5D6-13F9-44CB-8BF2-D4FD88A6601A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99AD-C719-43B9-899B-659EE0902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3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A5D6-13F9-44CB-8BF2-D4FD88A6601A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99AD-C719-43B9-899B-659EE0902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A5D6-13F9-44CB-8BF2-D4FD88A6601A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99AD-C719-43B9-899B-659EE0902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1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A5D6-13F9-44CB-8BF2-D4FD88A6601A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99AD-C719-43B9-899B-659EE0902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5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A5D6-13F9-44CB-8BF2-D4FD88A6601A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99AD-C719-43B9-899B-659EE0902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3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A5D6-13F9-44CB-8BF2-D4FD88A6601A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99AD-C719-43B9-899B-659EE0902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3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A5D6-13F9-44CB-8BF2-D4FD88A6601A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99AD-C719-43B9-899B-659EE0902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3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A5D6-13F9-44CB-8BF2-D4FD88A6601A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99AD-C719-43B9-899B-659EE0902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A5D6-13F9-44CB-8BF2-D4FD88A6601A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99AD-C719-43B9-899B-659EE0902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0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DE8A5D6-13F9-44CB-8BF2-D4FD88A6601A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26499AD-C719-43B9-899B-659EE0902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2EB71-E8BC-2B09-8DC4-694C0A31E6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Entertainer 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D146C-A1F7-E6C0-77D6-717BCF6E38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Made by </a:t>
            </a:r>
            <a:r>
              <a:rPr lang="en-US" dirty="0" err="1"/>
              <a:t>Preity</a:t>
            </a:r>
            <a:r>
              <a:rPr lang="en-US" dirty="0"/>
              <a:t> Vasudevan Kondath</a:t>
            </a:r>
          </a:p>
        </p:txBody>
      </p:sp>
    </p:spTree>
    <p:extLst>
      <p:ext uri="{BB962C8B-B14F-4D97-AF65-F5344CB8AC3E}">
        <p14:creationId xmlns:p14="http://schemas.microsoft.com/office/powerpoint/2010/main" val="391833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68E2-4ADF-5D99-1C68-87A5ECC73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9DE0C-14A6-5863-202B-7AEFA8D4B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entertainment industry plays a significant role in our lives, providing us with movies, music, television shows, and other forms of entertainment that help us unwind and escape from the stresses of everyday life. </a:t>
            </a:r>
          </a:p>
          <a:p>
            <a:r>
              <a:rPr lang="en-US" dirty="0"/>
              <a:t>This project aims to delve into the careers of renowned entertainers, exploring various aspects such as their breakthrough moments, career durations, awards received, and trends over the years.</a:t>
            </a:r>
          </a:p>
        </p:txBody>
      </p:sp>
    </p:spTree>
    <p:extLst>
      <p:ext uri="{BB962C8B-B14F-4D97-AF65-F5344CB8AC3E}">
        <p14:creationId xmlns:p14="http://schemas.microsoft.com/office/powerpoint/2010/main" val="259120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D664-88D8-0260-7695-BD13DE433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about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EACD9-AFAE-22BF-6B02-4063C7696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21025"/>
            <a:ext cx="7315200" cy="65756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project utilizes a dataset containing information about notable entertainers, including their names, genders, birth years, breakthrough moments, awards received, and years of last major work. The dataset encompasses a diverse range of entertainers from various fields such as music, film, television, and comedy.</a:t>
            </a:r>
          </a:p>
          <a:p>
            <a:r>
              <a:rPr lang="en-US" b="1" dirty="0"/>
              <a:t>Entertainer Details:  </a:t>
            </a:r>
          </a:p>
          <a:p>
            <a:pPr lvl="1"/>
            <a:r>
              <a:rPr lang="en-US" dirty="0"/>
              <a:t>Name: The name of the entertainer. </a:t>
            </a:r>
          </a:p>
          <a:p>
            <a:pPr lvl="1"/>
            <a:r>
              <a:rPr lang="en-US" dirty="0"/>
              <a:t>Gender: The gender of the entertainer. </a:t>
            </a:r>
          </a:p>
          <a:p>
            <a:pPr lvl="1"/>
            <a:r>
              <a:rPr lang="en-US" dirty="0"/>
              <a:t>Birth Year: The year of birth of the entertainer. </a:t>
            </a:r>
          </a:p>
          <a:p>
            <a:r>
              <a:rPr lang="en-US" b="1" dirty="0"/>
              <a:t>Breakthrough Information:  </a:t>
            </a:r>
          </a:p>
          <a:p>
            <a:pPr lvl="1"/>
            <a:r>
              <a:rPr lang="en-US" dirty="0"/>
              <a:t>Year of Breakthrough: The year when the entertainer achieved a significant breakthrough in their career. </a:t>
            </a:r>
          </a:p>
          <a:p>
            <a:pPr lvl="1"/>
            <a:r>
              <a:rPr lang="en-US" dirty="0"/>
              <a:t>Breakthrough Name: The name of the work or event that marked the entertainer's breakthrough. </a:t>
            </a:r>
          </a:p>
          <a:p>
            <a:r>
              <a:rPr lang="en-US" b="1" dirty="0"/>
              <a:t>Award Information:  </a:t>
            </a:r>
          </a:p>
          <a:p>
            <a:pPr lvl="1"/>
            <a:r>
              <a:rPr lang="en-US" dirty="0"/>
              <a:t>Year of First Award: The year when the entertainer received their first major award (e.g., Oscar, Grammy, Emmy). </a:t>
            </a:r>
          </a:p>
          <a:p>
            <a:pPr lvl="1"/>
            <a:r>
              <a:rPr lang="en-US" dirty="0"/>
              <a:t>Award Type: The type of award received (e.g., Oscar, Grammy, Emmy). </a:t>
            </a:r>
          </a:p>
          <a:p>
            <a:r>
              <a:rPr lang="en-US" b="1" dirty="0"/>
              <a:t>Career Duration:  </a:t>
            </a:r>
          </a:p>
          <a:p>
            <a:pPr lvl="1"/>
            <a:r>
              <a:rPr lang="en-US" dirty="0"/>
              <a:t>Year of Last Major Work: The year when the entertainer's last major work or project was released or aired.</a:t>
            </a:r>
          </a:p>
        </p:txBody>
      </p:sp>
    </p:spTree>
    <p:extLst>
      <p:ext uri="{BB962C8B-B14F-4D97-AF65-F5344CB8AC3E}">
        <p14:creationId xmlns:p14="http://schemas.microsoft.com/office/powerpoint/2010/main" val="33809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D9F2-ABFA-30F6-36FB-816F630B2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KPI’s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6D928-E3CE-9201-1AEA-5B6DDBBD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94129"/>
            <a:ext cx="7315200" cy="6763871"/>
          </a:xfrm>
        </p:spPr>
        <p:txBody>
          <a:bodyPr>
            <a:normAutofit/>
          </a:bodyPr>
          <a:lstStyle/>
          <a:p>
            <a:r>
              <a:rPr lang="en-US" sz="1600" dirty="0"/>
              <a:t>Some major Key Performance Indicators (KPIs) that can be derived from the dataset and used to measure the success and impact of entertainers' careers include: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Age at Breakthrough: </a:t>
            </a:r>
            <a:r>
              <a:rPr lang="en-US" sz="1600" dirty="0"/>
              <a:t>The average or median age at which entertainers achieve significant breakthroughs in their careers, providing insights into early or late career success.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Career Duration: </a:t>
            </a:r>
            <a:r>
              <a:rPr lang="en-US" sz="1600" dirty="0"/>
              <a:t>The average or median duration of entertainers' careers from their breakthrough moments to their last major works, indicating the longevity and sustainability of their success.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Number of Awards: </a:t>
            </a:r>
            <a:r>
              <a:rPr lang="en-US" sz="1600" dirty="0"/>
              <a:t>The total number of major awards (e.g., Oscars, Grammys, Emmys) received by entertainers, reflecting their level of recognition and acclaim within the industry.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Type of Awards: </a:t>
            </a:r>
            <a:r>
              <a:rPr lang="en-US" sz="1600" dirty="0"/>
              <a:t>The distribution of different types of awards received by entertainers (e.g., Oscars, Grammys, Emmys), indicating their versatility and achievements across various fields.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Trend Analysis: </a:t>
            </a:r>
            <a:r>
              <a:rPr lang="en-US" sz="1600" dirty="0"/>
              <a:t>Trends in breakthroughs, awards, and career durations over time, highlighting shifts and patterns in the entertainment industry and the evolving success factors.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Gender Distribution: </a:t>
            </a:r>
            <a:r>
              <a:rPr lang="en-US" sz="1600" dirty="0"/>
              <a:t>The proportion of male and female entertainers in the dataset, providing insights into gender representation and opportunities in the industry.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Breakthrough Types: </a:t>
            </a:r>
            <a:r>
              <a:rPr lang="en-US" sz="1600" dirty="0"/>
              <a:t>The distribution of different types of breakthroughs (e.g., successful films, hit songs, popular TV shows), indicating the diversity of paths to success in the entertainment industry.</a:t>
            </a:r>
          </a:p>
        </p:txBody>
      </p:sp>
    </p:spTree>
    <p:extLst>
      <p:ext uri="{BB962C8B-B14F-4D97-AF65-F5344CB8AC3E}">
        <p14:creationId xmlns:p14="http://schemas.microsoft.com/office/powerpoint/2010/main" val="46734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38E82-D4FF-7D99-5017-FB415007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C1213-6B75-B734-95C1-171541E28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B1A841-1470-8A08-1F35-0377133ACE7D}"/>
              </a:ext>
            </a:extLst>
          </p:cNvPr>
          <p:cNvSpPr/>
          <p:nvPr/>
        </p:nvSpPr>
        <p:spPr>
          <a:xfrm>
            <a:off x="3869268" y="653492"/>
            <a:ext cx="1860176" cy="161112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28.64</a:t>
            </a:r>
          </a:p>
          <a:p>
            <a:pPr algn="ctr"/>
            <a:r>
              <a:rPr lang="en-US" dirty="0"/>
              <a:t>Average Age of Breakthrough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E6D9A5-4CA8-5770-ABE6-57E69A19205C}"/>
              </a:ext>
            </a:extLst>
          </p:cNvPr>
          <p:cNvSpPr/>
          <p:nvPr/>
        </p:nvSpPr>
        <p:spPr>
          <a:xfrm>
            <a:off x="5729444" y="653491"/>
            <a:ext cx="1860176" cy="16077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34.74</a:t>
            </a:r>
          </a:p>
          <a:p>
            <a:pPr algn="ctr"/>
            <a:r>
              <a:rPr lang="en-US" dirty="0"/>
              <a:t>Average Career Duration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1E48C1-DFF4-9E43-1FCB-33360E53EFC8}"/>
              </a:ext>
            </a:extLst>
          </p:cNvPr>
          <p:cNvSpPr/>
          <p:nvPr/>
        </p:nvSpPr>
        <p:spPr>
          <a:xfrm>
            <a:off x="7589620" y="653491"/>
            <a:ext cx="1860176" cy="16077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1964</a:t>
            </a:r>
          </a:p>
          <a:p>
            <a:pPr algn="ctr"/>
            <a:r>
              <a:rPr lang="en-US" dirty="0"/>
              <a:t>Average Year of Breakthrough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692C7A-6BE6-2FEB-7270-0DF2FDECF44F}"/>
              </a:ext>
            </a:extLst>
          </p:cNvPr>
          <p:cNvSpPr/>
          <p:nvPr/>
        </p:nvSpPr>
        <p:spPr>
          <a:xfrm>
            <a:off x="9449796" y="653491"/>
            <a:ext cx="1860176" cy="160433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1998</a:t>
            </a:r>
          </a:p>
          <a:p>
            <a:pPr algn="ctr"/>
            <a:r>
              <a:rPr lang="en-US" dirty="0"/>
              <a:t>Average Year of Last Work</a:t>
            </a:r>
          </a:p>
        </p:txBody>
      </p:sp>
      <p:pic>
        <p:nvPicPr>
          <p:cNvPr id="1026" name="Picture 2" descr="840+ Street Performer Stock Illustrations, Royalty-Free Vector Graphics &amp; Clip  Art - iStock | Christmas street performer, Street performer crowd, Circus  street performer">
            <a:extLst>
              <a:ext uri="{FF2B5EF4-FFF2-40B4-BE49-F238E27FC236}">
                <a16:creationId xmlns:a16="http://schemas.microsoft.com/office/drawing/2014/main" id="{CFF505D9-2F2B-D558-175A-D28AC679A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218" y="2903512"/>
            <a:ext cx="58293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56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02309B-5F13-1CF6-3C7C-02CC8B020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30783"/>
            <a:ext cx="11672047" cy="64306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1B528D-4C2D-E2A7-3E0E-47205D73DA49}"/>
              </a:ext>
            </a:extLst>
          </p:cNvPr>
          <p:cNvCxnSpPr>
            <a:cxnSpLocks/>
          </p:cNvCxnSpPr>
          <p:nvPr/>
        </p:nvCxnSpPr>
        <p:spPr>
          <a:xfrm>
            <a:off x="5082988" y="230783"/>
            <a:ext cx="0" cy="6430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116DF6-E1FA-B860-7A6F-8A666B8B9725}"/>
              </a:ext>
            </a:extLst>
          </p:cNvPr>
          <p:cNvCxnSpPr>
            <a:cxnSpLocks/>
          </p:cNvCxnSpPr>
          <p:nvPr/>
        </p:nvCxnSpPr>
        <p:spPr>
          <a:xfrm>
            <a:off x="5082988" y="3523129"/>
            <a:ext cx="51502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4F77998-18B1-A5E1-7B45-DB7C74B7E085}"/>
              </a:ext>
            </a:extLst>
          </p:cNvPr>
          <p:cNvCxnSpPr>
            <a:cxnSpLocks/>
          </p:cNvCxnSpPr>
          <p:nvPr/>
        </p:nvCxnSpPr>
        <p:spPr>
          <a:xfrm>
            <a:off x="10226489" y="230783"/>
            <a:ext cx="0" cy="6413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322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817392-8CB6-5A69-418E-ABEC5C3A73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225" y="208289"/>
            <a:ext cx="10668000" cy="64345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0FDCAD-86D3-1720-FC2F-C1FD28EA3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5224" y="215153"/>
            <a:ext cx="1129552" cy="38996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52B4D7-FBF9-E9AD-E055-E1B947A07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5163" y="4114800"/>
            <a:ext cx="1209675" cy="252118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8D30D6-24C3-B1DE-60F6-CABBC072C1E0}"/>
              </a:ext>
            </a:extLst>
          </p:cNvPr>
          <p:cNvCxnSpPr>
            <a:cxnSpLocks/>
          </p:cNvCxnSpPr>
          <p:nvPr/>
        </p:nvCxnSpPr>
        <p:spPr>
          <a:xfrm>
            <a:off x="10865224" y="208289"/>
            <a:ext cx="11696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504606-58F4-7D5D-4A3F-33A9572ECD35}"/>
              </a:ext>
            </a:extLst>
          </p:cNvPr>
          <p:cNvCxnSpPr>
            <a:cxnSpLocks/>
          </p:cNvCxnSpPr>
          <p:nvPr/>
        </p:nvCxnSpPr>
        <p:spPr>
          <a:xfrm>
            <a:off x="12034838" y="215153"/>
            <a:ext cx="0" cy="6434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405B4E0-C9D0-1BE1-B614-FDC817204EF3}"/>
              </a:ext>
            </a:extLst>
          </p:cNvPr>
          <p:cNvCxnSpPr>
            <a:cxnSpLocks/>
          </p:cNvCxnSpPr>
          <p:nvPr/>
        </p:nvCxnSpPr>
        <p:spPr>
          <a:xfrm flipV="1">
            <a:off x="10865224" y="6635982"/>
            <a:ext cx="1169614" cy="68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74E3AF1-C7FD-E2F4-C9A9-246269B1670F}"/>
              </a:ext>
            </a:extLst>
          </p:cNvPr>
          <p:cNvCxnSpPr>
            <a:cxnSpLocks/>
          </p:cNvCxnSpPr>
          <p:nvPr/>
        </p:nvCxnSpPr>
        <p:spPr>
          <a:xfrm>
            <a:off x="9816353" y="215153"/>
            <a:ext cx="0" cy="6427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07BBA-4472-06F4-0410-3BBB778E2975}"/>
              </a:ext>
            </a:extLst>
          </p:cNvPr>
          <p:cNvCxnSpPr>
            <a:cxnSpLocks/>
          </p:cNvCxnSpPr>
          <p:nvPr/>
        </p:nvCxnSpPr>
        <p:spPr>
          <a:xfrm>
            <a:off x="197225" y="3186953"/>
            <a:ext cx="96325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82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5C47C1-870F-6793-F584-26FF880886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" r="14528"/>
          <a:stretch/>
        </p:blipFill>
        <p:spPr>
          <a:xfrm>
            <a:off x="215154" y="208429"/>
            <a:ext cx="9858374" cy="64411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8D448D-5A6E-E44A-CC21-5742D144C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3527" y="154640"/>
            <a:ext cx="2001931" cy="656216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014F2D-FB01-27A0-DBB1-F4FB7FD9BEF7}"/>
              </a:ext>
            </a:extLst>
          </p:cNvPr>
          <p:cNvCxnSpPr/>
          <p:nvPr/>
        </p:nvCxnSpPr>
        <p:spPr>
          <a:xfrm>
            <a:off x="215154" y="4047565"/>
            <a:ext cx="98583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028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003663-30E1-485F-E015-403AECB3C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88" y="281861"/>
            <a:ext cx="10179424" cy="629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4926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59</TotalTime>
  <Words>550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Corbel</vt:lpstr>
      <vt:lpstr>Wingdings 2</vt:lpstr>
      <vt:lpstr>Frame</vt:lpstr>
      <vt:lpstr>Entertainer Data Analytics</vt:lpstr>
      <vt:lpstr>Introduction</vt:lpstr>
      <vt:lpstr>Details about Dataset</vt:lpstr>
      <vt:lpstr>Major KPI’s</vt:lpstr>
      <vt:lpstr>Analytics Dashboard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Entertainer Data Analytics</dc:title>
  <dc:creator>Preityvasudevan Kondath</dc:creator>
  <cp:lastModifiedBy>Preityvasudevan Kondath</cp:lastModifiedBy>
  <cp:revision>1</cp:revision>
  <dcterms:created xsi:type="dcterms:W3CDTF">2024-02-06T14:32:47Z</dcterms:created>
  <dcterms:modified xsi:type="dcterms:W3CDTF">2024-02-09T07:26:15Z</dcterms:modified>
</cp:coreProperties>
</file>