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sldIdLst>
    <p:sldId id="270" r:id="rId2"/>
    <p:sldId id="266" r:id="rId3"/>
    <p:sldId id="258" r:id="rId4"/>
    <p:sldId id="259" r:id="rId5"/>
    <p:sldId id="260" r:id="rId6"/>
    <p:sldId id="261" r:id="rId7"/>
    <p:sldId id="262" r:id="rId8"/>
    <p:sldId id="263"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EC61F-1B2B-46DE-B511-F2ABEFEFF50B}" v="109" dt="2019-01-10T19:13:25.510"/>
    <p1510:client id="{66DBF77B-5876-8580-2570-971321360CB9}" v="3" dt="2019-01-10T19:06:47.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shma Ghimire" userId="S::shrishma.ghimire@youthnepal.org::233d7277-35e7-4873-b444-6b998c648698" providerId="AD" clId="Web-{EAB7DFE5-C068-FC1E-2A46-2E36A255BF8D}"/>
    <pc:docChg chg="modSld">
      <pc:chgData name="Shrishma Ghimire" userId="S::shrishma.ghimire@youthnepal.org::233d7277-35e7-4873-b444-6b998c648698" providerId="AD" clId="Web-{EAB7DFE5-C068-FC1E-2A46-2E36A255BF8D}" dt="2019-01-11T02:14:20.017" v="135" actId="1076"/>
      <pc:docMkLst>
        <pc:docMk/>
      </pc:docMkLst>
      <pc:sldChg chg="addSp modSp">
        <pc:chgData name="Shrishma Ghimire" userId="S::shrishma.ghimire@youthnepal.org::233d7277-35e7-4873-b444-6b998c648698" providerId="AD" clId="Web-{EAB7DFE5-C068-FC1E-2A46-2E36A255BF8D}" dt="2019-01-11T02:14:20.017" v="135" actId="1076"/>
        <pc:sldMkLst>
          <pc:docMk/>
          <pc:sldMk cId="109857222" sldId="256"/>
        </pc:sldMkLst>
        <pc:spChg chg="mod">
          <ac:chgData name="Shrishma Ghimire" userId="S::shrishma.ghimire@youthnepal.org::233d7277-35e7-4873-b444-6b998c648698" providerId="AD" clId="Web-{EAB7DFE5-C068-FC1E-2A46-2E36A255BF8D}" dt="2019-01-11T02:12:09.970" v="0" actId="20577"/>
          <ac:spMkLst>
            <pc:docMk/>
            <pc:sldMk cId="109857222" sldId="256"/>
            <ac:spMk id="3" creationId="{00000000-0000-0000-0000-000000000000}"/>
          </ac:spMkLst>
        </pc:spChg>
        <pc:spChg chg="add mod">
          <ac:chgData name="Shrishma Ghimire" userId="S::shrishma.ghimire@youthnepal.org::233d7277-35e7-4873-b444-6b998c648698" providerId="AD" clId="Web-{EAB7DFE5-C068-FC1E-2A46-2E36A255BF8D}" dt="2019-01-11T02:14:20.017" v="135" actId="1076"/>
          <ac:spMkLst>
            <pc:docMk/>
            <pc:sldMk cId="109857222" sldId="256"/>
            <ac:spMk id="4" creationId="{B5CB911B-CF85-4E8D-BDF7-0D6965BE1515}"/>
          </ac:spMkLst>
        </pc:spChg>
      </pc:sldChg>
    </pc:docChg>
  </pc:docChgLst>
  <pc:docChgLst>
    <pc:chgData name="Reeti Rai" userId="S::reeti.rai@youthnepal.org::3b654691-f459-4748-85a4-b2031e5e9904" providerId="AD" clId="Web-{0CDEC61F-1B2B-46DE-B511-F2ABEFEFF50B}"/>
    <pc:docChg chg="addSld delSld modSld">
      <pc:chgData name="Reeti Rai" userId="S::reeti.rai@youthnepal.org::3b654691-f459-4748-85a4-b2031e5e9904" providerId="AD" clId="Web-{0CDEC61F-1B2B-46DE-B511-F2ABEFEFF50B}" dt="2019-01-10T19:13:25.526" v="2659" actId="20577"/>
      <pc:docMkLst>
        <pc:docMk/>
      </pc:docMkLst>
      <pc:sldChg chg="addSp delSp modSp mod setBg delDesignElem">
        <pc:chgData name="Reeti Rai" userId="S::reeti.rai@youthnepal.org::3b654691-f459-4748-85a4-b2031e5e9904" providerId="AD" clId="Web-{0CDEC61F-1B2B-46DE-B511-F2ABEFEFF50B}" dt="2019-01-10T19:08:30.962" v="2439"/>
        <pc:sldMkLst>
          <pc:docMk/>
          <pc:sldMk cId="109857222" sldId="256"/>
        </pc:sldMkLst>
        <pc:spChg chg="mod ord">
          <ac:chgData name="Reeti Rai" userId="S::reeti.rai@youthnepal.org::3b654691-f459-4748-85a4-b2031e5e9904" providerId="AD" clId="Web-{0CDEC61F-1B2B-46DE-B511-F2ABEFEFF50B}" dt="2019-01-10T19:08:30.962" v="2439"/>
          <ac:spMkLst>
            <pc:docMk/>
            <pc:sldMk cId="109857222" sldId="256"/>
            <ac:spMk id="2" creationId="{00000000-0000-0000-0000-000000000000}"/>
          </ac:spMkLst>
        </pc:spChg>
        <pc:spChg chg="mod">
          <ac:chgData name="Reeti Rai" userId="S::reeti.rai@youthnepal.org::3b654691-f459-4748-85a4-b2031e5e9904" providerId="AD" clId="Web-{0CDEC61F-1B2B-46DE-B511-F2ABEFEFF50B}" dt="2019-01-10T17:20:53.945" v="62" actId="20577"/>
          <ac:spMkLst>
            <pc:docMk/>
            <pc:sldMk cId="109857222" sldId="256"/>
            <ac:spMk id="3" creationId="{00000000-0000-0000-0000-000000000000}"/>
          </ac:spMkLst>
        </pc:spChg>
        <pc:spChg chg="add del">
          <ac:chgData name="Reeti Rai" userId="S::reeti.rai@youthnepal.org::3b654691-f459-4748-85a4-b2031e5e9904" providerId="AD" clId="Web-{0CDEC61F-1B2B-46DE-B511-F2ABEFEFF50B}" dt="2019-01-10T17:19:42.273" v="29"/>
          <ac:spMkLst>
            <pc:docMk/>
            <pc:sldMk cId="109857222" sldId="256"/>
            <ac:spMk id="5" creationId="{559AE206-7EBA-4D33-8BC9-9D8158553F0E}"/>
          </ac:spMkLst>
        </pc:spChg>
        <pc:spChg chg="add del">
          <ac:chgData name="Reeti Rai" userId="S::reeti.rai@youthnepal.org::3b654691-f459-4748-85a4-b2031e5e9904" providerId="AD" clId="Web-{0CDEC61F-1B2B-46DE-B511-F2ABEFEFF50B}" dt="2019-01-10T17:19:42.273" v="29"/>
          <ac:spMkLst>
            <pc:docMk/>
            <pc:sldMk cId="109857222" sldId="256"/>
            <ac:spMk id="6" creationId="{6437D937-A7F1-4011-92B4-328E5BE1B166}"/>
          </ac:spMkLst>
        </pc:spChg>
        <pc:spChg chg="add">
          <ac:chgData name="Reeti Rai" userId="S::reeti.rai@youthnepal.org::3b654691-f459-4748-85a4-b2031e5e9904" providerId="AD" clId="Web-{0CDEC61F-1B2B-46DE-B511-F2ABEFEFF50B}" dt="2019-01-10T17:19:42.382" v="30"/>
          <ac:spMkLst>
            <pc:docMk/>
            <pc:sldMk cId="109857222" sldId="256"/>
            <ac:spMk id="7" creationId="{23962611-DFD5-4092-AAFD-559E3DFCE2C9}"/>
          </ac:spMkLst>
        </pc:spChg>
        <pc:spChg chg="add del">
          <ac:chgData name="Reeti Rai" userId="S::reeti.rai@youthnepal.org::3b654691-f459-4748-85a4-b2031e5e9904" providerId="AD" clId="Web-{0CDEC61F-1B2B-46DE-B511-F2ABEFEFF50B}" dt="2019-01-10T17:19:33.351" v="27"/>
          <ac:spMkLst>
            <pc:docMk/>
            <pc:sldMk cId="109857222" sldId="256"/>
            <ac:spMk id="8" creationId="{23962611-DFD5-4092-AAFD-559E3DFCE2C9}"/>
          </ac:spMkLst>
        </pc:spChg>
        <pc:spChg chg="add del">
          <ac:chgData name="Reeti Rai" userId="S::reeti.rai@youthnepal.org::3b654691-f459-4748-85a4-b2031e5e9904" providerId="AD" clId="Web-{0CDEC61F-1B2B-46DE-B511-F2ABEFEFF50B}" dt="2019-01-10T17:19:42.273" v="29"/>
          <ac:spMkLst>
            <pc:docMk/>
            <pc:sldMk cId="109857222" sldId="256"/>
            <ac:spMk id="12" creationId="{B672F332-AF08-46C6-94F0-77684310D7B7}"/>
          </ac:spMkLst>
        </pc:spChg>
        <pc:spChg chg="add del">
          <ac:chgData name="Reeti Rai" userId="S::reeti.rai@youthnepal.org::3b654691-f459-4748-85a4-b2031e5e9904" providerId="AD" clId="Web-{0CDEC61F-1B2B-46DE-B511-F2ABEFEFF50B}" dt="2019-01-10T17:19:42.273" v="29"/>
          <ac:spMkLst>
            <pc:docMk/>
            <pc:sldMk cId="109857222" sldId="256"/>
            <ac:spMk id="14" creationId="{34244EF8-D73A-40E1-BE73-D46E6B4B04ED}"/>
          </ac:spMkLst>
        </pc:spChg>
        <pc:spChg chg="add del">
          <ac:chgData name="Reeti Rai" userId="S::reeti.rai@youthnepal.org::3b654691-f459-4748-85a4-b2031e5e9904" providerId="AD" clId="Web-{0CDEC61F-1B2B-46DE-B511-F2ABEFEFF50B}" dt="2019-01-10T17:19:42.273" v="29"/>
          <ac:spMkLst>
            <pc:docMk/>
            <pc:sldMk cId="109857222" sldId="256"/>
            <ac:spMk id="16" creationId="{AB84D7E8-4ECB-42D7-ADBF-01689B0F24AE}"/>
          </ac:spMkLst>
        </pc:spChg>
        <pc:spChg chg="add">
          <ac:chgData name="Reeti Rai" userId="S::reeti.rai@youthnepal.org::3b654691-f459-4748-85a4-b2031e5e9904" providerId="AD" clId="Web-{0CDEC61F-1B2B-46DE-B511-F2ABEFEFF50B}" dt="2019-01-10T19:07:14.696" v="2435"/>
          <ac:spMkLst>
            <pc:docMk/>
            <pc:sldMk cId="109857222" sldId="256"/>
            <ac:spMk id="19" creationId="{23962611-DFD5-4092-AAFD-559E3DFCE2C9}"/>
          </ac:spMkLst>
        </pc:spChg>
        <pc:spChg chg="add">
          <ac:chgData name="Reeti Rai" userId="S::reeti.rai@youthnepal.org::3b654691-f459-4748-85a4-b2031e5e9904" providerId="AD" clId="Web-{0CDEC61F-1B2B-46DE-B511-F2ABEFEFF50B}" dt="2019-01-10T19:08:30.962" v="2439"/>
          <ac:spMkLst>
            <pc:docMk/>
            <pc:sldMk cId="109857222" sldId="256"/>
            <ac:spMk id="21" creationId="{23962611-DFD5-4092-AAFD-559E3DFCE2C9}"/>
          </ac:spMkLst>
        </pc:spChg>
        <pc:picChg chg="add">
          <ac:chgData name="Reeti Rai" userId="S::reeti.rai@youthnepal.org::3b654691-f459-4748-85a4-b2031e5e9904" providerId="AD" clId="Web-{0CDEC61F-1B2B-46DE-B511-F2ABEFEFF50B}" dt="2019-01-10T17:19:42.382" v="30"/>
          <ac:picMkLst>
            <pc:docMk/>
            <pc:sldMk cId="109857222" sldId="256"/>
            <ac:picMk id="9" creationId="{2270F1FA-0425-408F-9861-80BF5AFB276D}"/>
          </ac:picMkLst>
        </pc:picChg>
        <pc:picChg chg="add del">
          <ac:chgData name="Reeti Rai" userId="S::reeti.rai@youthnepal.org::3b654691-f459-4748-85a4-b2031e5e9904" providerId="AD" clId="Web-{0CDEC61F-1B2B-46DE-B511-F2ABEFEFF50B}" dt="2019-01-10T17:19:33.351" v="27"/>
          <ac:picMkLst>
            <pc:docMk/>
            <pc:sldMk cId="109857222" sldId="256"/>
            <ac:picMk id="10" creationId="{2270F1FA-0425-408F-9861-80BF5AFB276D}"/>
          </ac:picMkLst>
        </pc:picChg>
        <pc:picChg chg="add">
          <ac:chgData name="Reeti Rai" userId="S::reeti.rai@youthnepal.org::3b654691-f459-4748-85a4-b2031e5e9904" providerId="AD" clId="Web-{0CDEC61F-1B2B-46DE-B511-F2ABEFEFF50B}" dt="2019-01-10T19:07:14.696" v="2435"/>
          <ac:picMkLst>
            <pc:docMk/>
            <pc:sldMk cId="109857222" sldId="256"/>
            <ac:picMk id="20" creationId="{2270F1FA-0425-408F-9861-80BF5AFB276D}"/>
          </ac:picMkLst>
        </pc:picChg>
        <pc:picChg chg="add">
          <ac:chgData name="Reeti Rai" userId="S::reeti.rai@youthnepal.org::3b654691-f459-4748-85a4-b2031e5e9904" providerId="AD" clId="Web-{0CDEC61F-1B2B-46DE-B511-F2ABEFEFF50B}" dt="2019-01-10T19:08:30.962" v="2439"/>
          <ac:picMkLst>
            <pc:docMk/>
            <pc:sldMk cId="109857222" sldId="256"/>
            <ac:picMk id="22" creationId="{2270F1FA-0425-408F-9861-80BF5AFB276D}"/>
          </ac:picMkLst>
        </pc:picChg>
        <pc:cxnChg chg="add del">
          <ac:chgData name="Reeti Rai" userId="S::reeti.rai@youthnepal.org::3b654691-f459-4748-85a4-b2031e5e9904" providerId="AD" clId="Web-{0CDEC61F-1B2B-46DE-B511-F2ABEFEFF50B}" dt="2019-01-10T17:19:42.273" v="29"/>
          <ac:cxnSpMkLst>
            <pc:docMk/>
            <pc:sldMk cId="109857222" sldId="256"/>
            <ac:cxnSpMk id="18" creationId="{9E8E38ED-369A-44C2-B635-0BED0E48A6E8}"/>
          </ac:cxnSpMkLst>
        </pc:cxnChg>
      </pc:sldChg>
      <pc:sldChg chg="addSp delSp modSp new del mod setBg setClrOvrMap delDesignElem">
        <pc:chgData name="Reeti Rai" userId="S::reeti.rai@youthnepal.org::3b654691-f459-4748-85a4-b2031e5e9904" providerId="AD" clId="Web-{0CDEC61F-1B2B-46DE-B511-F2ABEFEFF50B}" dt="2019-01-10T19:08:03.087" v="2437"/>
        <pc:sldMkLst>
          <pc:docMk/>
          <pc:sldMk cId="560914330" sldId="257"/>
        </pc:sldMkLst>
        <pc:spChg chg="mod">
          <ac:chgData name="Reeti Rai" userId="S::reeti.rai@youthnepal.org::3b654691-f459-4748-85a4-b2031e5e9904" providerId="AD" clId="Web-{0CDEC61F-1B2B-46DE-B511-F2ABEFEFF50B}" dt="2019-01-10T18:52:35.895" v="2433"/>
          <ac:spMkLst>
            <pc:docMk/>
            <pc:sldMk cId="560914330" sldId="257"/>
            <ac:spMk id="2" creationId="{8A551942-38F4-4B9D-999C-28A551491E07}"/>
          </ac:spMkLst>
        </pc:spChg>
        <pc:spChg chg="add del">
          <ac:chgData name="Reeti Rai" userId="S::reeti.rai@youthnepal.org::3b654691-f459-4748-85a4-b2031e5e9904" providerId="AD" clId="Web-{0CDEC61F-1B2B-46DE-B511-F2ABEFEFF50B}" dt="2019-01-10T18:51:25.238" v="2430"/>
          <ac:spMkLst>
            <pc:docMk/>
            <pc:sldMk cId="560914330" sldId="257"/>
            <ac:spMk id="6" creationId="{F747F1B4-B831-4277-8AB0-32767F7EB7BF}"/>
          </ac:spMkLst>
        </pc:spChg>
        <pc:spChg chg="add del">
          <ac:chgData name="Reeti Rai" userId="S::reeti.rai@youthnepal.org::3b654691-f459-4748-85a4-b2031e5e9904" providerId="AD" clId="Web-{0CDEC61F-1B2B-46DE-B511-F2ABEFEFF50B}" dt="2019-01-10T18:51:25.238" v="2430"/>
          <ac:spMkLst>
            <pc:docMk/>
            <pc:sldMk cId="560914330" sldId="257"/>
            <ac:spMk id="7" creationId="{D80CFA21-AB7C-4BEB-9BFF-05764FBBF3C6}"/>
          </ac:spMkLst>
        </pc:spChg>
        <pc:spChg chg="add del">
          <ac:chgData name="Reeti Rai" userId="S::reeti.rai@youthnepal.org::3b654691-f459-4748-85a4-b2031e5e9904" providerId="AD" clId="Web-{0CDEC61F-1B2B-46DE-B511-F2ABEFEFF50B}" dt="2019-01-10T18:51:09.816" v="2428"/>
          <ac:spMkLst>
            <pc:docMk/>
            <pc:sldMk cId="560914330" sldId="257"/>
            <ac:spMk id="8" creationId="{923E8915-D2AA-4327-A45A-972C3CA9574B}"/>
          </ac:spMkLst>
        </pc:spChg>
        <pc:spChg chg="add del">
          <ac:chgData name="Reeti Rai" userId="S::reeti.rai@youthnepal.org::3b654691-f459-4748-85a4-b2031e5e9904" providerId="AD" clId="Web-{0CDEC61F-1B2B-46DE-B511-F2ABEFEFF50B}" dt="2019-01-10T18:51:25.238" v="2430"/>
          <ac:spMkLst>
            <pc:docMk/>
            <pc:sldMk cId="560914330" sldId="257"/>
            <ac:spMk id="9" creationId="{12F7E335-851A-4CAE-B09F-E657819D4600}"/>
          </ac:spMkLst>
        </pc:spChg>
        <pc:spChg chg="add del">
          <ac:chgData name="Reeti Rai" userId="S::reeti.rai@youthnepal.org::3b654691-f459-4748-85a4-b2031e5e9904" providerId="AD" clId="Web-{0CDEC61F-1B2B-46DE-B511-F2ABEFEFF50B}" dt="2019-01-10T18:51:09.816" v="2428"/>
          <ac:spMkLst>
            <pc:docMk/>
            <pc:sldMk cId="560914330" sldId="257"/>
            <ac:spMk id="10" creationId="{8302FC3C-9804-4950-B721-5FD704BA6065}"/>
          </ac:spMkLst>
        </pc:spChg>
        <pc:spChg chg="add del">
          <ac:chgData name="Reeti Rai" userId="S::reeti.rai@youthnepal.org::3b654691-f459-4748-85a4-b2031e5e9904" providerId="AD" clId="Web-{0CDEC61F-1B2B-46DE-B511-F2ABEFEFF50B}" dt="2019-01-10T18:51:25.238" v="2430"/>
          <ac:spMkLst>
            <pc:docMk/>
            <pc:sldMk cId="560914330" sldId="257"/>
            <ac:spMk id="11" creationId="{10B541F0-7F6E-402E-84D8-CF96EACA5FBC}"/>
          </ac:spMkLst>
        </pc:spChg>
        <pc:spChg chg="add">
          <ac:chgData name="Reeti Rai" userId="S::reeti.rai@youthnepal.org::3b654691-f459-4748-85a4-b2031e5e9904" providerId="AD" clId="Web-{0CDEC61F-1B2B-46DE-B511-F2ABEFEFF50B}" dt="2019-01-10T18:51:25.504" v="2431"/>
          <ac:spMkLst>
            <pc:docMk/>
            <pc:sldMk cId="560914330" sldId="257"/>
            <ac:spMk id="13" creationId="{ABE6F9A3-300E-47F5-B41C-C8C5E758DE7C}"/>
          </ac:spMkLst>
        </pc:spChg>
        <pc:spChg chg="add">
          <ac:chgData name="Reeti Rai" userId="S::reeti.rai@youthnepal.org::3b654691-f459-4748-85a4-b2031e5e9904" providerId="AD" clId="Web-{0CDEC61F-1B2B-46DE-B511-F2ABEFEFF50B}" dt="2019-01-10T18:51:25.504" v="2431"/>
          <ac:spMkLst>
            <pc:docMk/>
            <pc:sldMk cId="560914330" sldId="257"/>
            <ac:spMk id="15" creationId="{61B4701B-39FE-43B8-86AA-D6B8789C2207}"/>
          </ac:spMkLst>
        </pc:spChg>
        <pc:spChg chg="add del">
          <ac:chgData name="Reeti Rai" userId="S::reeti.rai@youthnepal.org::3b654691-f459-4748-85a4-b2031e5e9904" providerId="AD" clId="Web-{0CDEC61F-1B2B-46DE-B511-F2ABEFEFF50B}" dt="2019-01-10T18:51:09.816" v="2428"/>
          <ac:spMkLst>
            <pc:docMk/>
            <pc:sldMk cId="560914330" sldId="257"/>
            <ac:spMk id="16" creationId="{F3798573-F27B-47EB-8EA4-7EE34954C2D6}"/>
          </ac:spMkLst>
        </pc:spChg>
        <pc:spChg chg="add">
          <ac:chgData name="Reeti Rai" userId="S::reeti.rai@youthnepal.org::3b654691-f459-4748-85a4-b2031e5e9904" providerId="AD" clId="Web-{0CDEC61F-1B2B-46DE-B511-F2ABEFEFF50B}" dt="2019-01-10T18:51:25.504" v="2431"/>
          <ac:spMkLst>
            <pc:docMk/>
            <pc:sldMk cId="560914330" sldId="257"/>
            <ac:spMk id="17" creationId="{E9A7EF13-49FA-4355-971A-34B065F35022}"/>
          </ac:spMkLst>
        </pc:spChg>
        <pc:spChg chg="add">
          <ac:chgData name="Reeti Rai" userId="S::reeti.rai@youthnepal.org::3b654691-f459-4748-85a4-b2031e5e9904" providerId="AD" clId="Web-{0CDEC61F-1B2B-46DE-B511-F2ABEFEFF50B}" dt="2019-01-10T18:51:25.504" v="2431"/>
          <ac:spMkLst>
            <pc:docMk/>
            <pc:sldMk cId="560914330" sldId="257"/>
            <ac:spMk id="18" creationId="{92CF3C3E-0F7B-4F0C-8EBD-BDD38E9C66F5}"/>
          </ac:spMkLst>
        </pc:spChg>
        <pc:spChg chg="add del mod replId">
          <ac:chgData name="Reeti Rai" userId="S::reeti.rai@youthnepal.org::3b654691-f459-4748-85a4-b2031e5e9904" providerId="AD" clId="Web-{0CDEC61F-1B2B-46DE-B511-F2ABEFEFF50B}" dt="2019-01-10T18:51:25.504" v="2431"/>
          <ac:spMkLst>
            <pc:docMk/>
            <pc:sldMk cId="560914330" sldId="257"/>
            <ac:spMk id="20" creationId="{1DF55475-36F5-4034-900C-779A2872DA38}"/>
          </ac:spMkLst>
        </pc:spChg>
        <pc:spChg chg="add">
          <ac:chgData name="Reeti Rai" userId="S::reeti.rai@youthnepal.org::3b654691-f459-4748-85a4-b2031e5e9904" providerId="AD" clId="Web-{0CDEC61F-1B2B-46DE-B511-F2ABEFEFF50B}" dt="2019-01-10T18:52:35.895" v="2433"/>
          <ac:spMkLst>
            <pc:docMk/>
            <pc:sldMk cId="560914330" sldId="257"/>
            <ac:spMk id="24" creationId="{47AEA421-5F29-4BA7-9360-2501B5987921}"/>
          </ac:spMkLst>
        </pc:spChg>
        <pc:spChg chg="add">
          <ac:chgData name="Reeti Rai" userId="S::reeti.rai@youthnepal.org::3b654691-f459-4748-85a4-b2031e5e9904" providerId="AD" clId="Web-{0CDEC61F-1B2B-46DE-B511-F2ABEFEFF50B}" dt="2019-01-10T18:52:35.895" v="2433"/>
          <ac:spMkLst>
            <pc:docMk/>
            <pc:sldMk cId="560914330" sldId="257"/>
            <ac:spMk id="26" creationId="{9348F0CB-4904-4DEF-BDD4-ADEC2DCCCBD7}"/>
          </ac:spMkLst>
        </pc:spChg>
        <pc:spChg chg="add">
          <ac:chgData name="Reeti Rai" userId="S::reeti.rai@youthnepal.org::3b654691-f459-4748-85a4-b2031e5e9904" providerId="AD" clId="Web-{0CDEC61F-1B2B-46DE-B511-F2ABEFEFF50B}" dt="2019-01-10T18:52:35.895" v="2433"/>
          <ac:spMkLst>
            <pc:docMk/>
            <pc:sldMk cId="560914330" sldId="257"/>
            <ac:spMk id="28" creationId="{1583E1B8-79B3-49BB-8704-58E4AB1AF213}"/>
          </ac:spMkLst>
        </pc:spChg>
        <pc:spChg chg="add">
          <ac:chgData name="Reeti Rai" userId="S::reeti.rai@youthnepal.org::3b654691-f459-4748-85a4-b2031e5e9904" providerId="AD" clId="Web-{0CDEC61F-1B2B-46DE-B511-F2ABEFEFF50B}" dt="2019-01-10T18:52:35.895" v="2433"/>
          <ac:spMkLst>
            <pc:docMk/>
            <pc:sldMk cId="560914330" sldId="257"/>
            <ac:spMk id="30" creationId="{7BB34D5F-2B87-438E-8236-69C6068D47A4}"/>
          </ac:spMkLst>
        </pc:spChg>
        <pc:graphicFrameChg chg="add del">
          <ac:chgData name="Reeti Rai" userId="S::reeti.rai@youthnepal.org::3b654691-f459-4748-85a4-b2031e5e9904" providerId="AD" clId="Web-{0CDEC61F-1B2B-46DE-B511-F2ABEFEFF50B}" dt="2019-01-10T18:51:25.238" v="2430"/>
          <ac:graphicFrameMkLst>
            <pc:docMk/>
            <pc:sldMk cId="560914330" sldId="257"/>
            <ac:graphicFrameMk id="5" creationId="{D4E87E3C-EFD3-4634-B57F-380B6F9FEEA7}"/>
          </ac:graphicFrameMkLst>
        </pc:graphicFrameChg>
        <pc:graphicFrameChg chg="add mod modGraphic">
          <ac:chgData name="Reeti Rai" userId="S::reeti.rai@youthnepal.org::3b654691-f459-4748-85a4-b2031e5e9904" providerId="AD" clId="Web-{0CDEC61F-1B2B-46DE-B511-F2ABEFEFF50B}" dt="2019-01-10T18:52:35.895" v="2433"/>
          <ac:graphicFrameMkLst>
            <pc:docMk/>
            <pc:sldMk cId="560914330" sldId="257"/>
            <ac:graphicFrameMk id="19" creationId="{E2F709CB-423A-444C-A6D2-F09BC9C8AC35}"/>
          </ac:graphicFrameMkLst>
        </pc:graphicFrameChg>
        <pc:picChg chg="add del">
          <ac:chgData name="Reeti Rai" userId="S::reeti.rai@youthnepal.org::3b654691-f459-4748-85a4-b2031e5e9904" providerId="AD" clId="Web-{0CDEC61F-1B2B-46DE-B511-F2ABEFEFF50B}" dt="2019-01-10T18:51:09.816" v="2428"/>
          <ac:picMkLst>
            <pc:docMk/>
            <pc:sldMk cId="560914330" sldId="257"/>
            <ac:picMk id="14" creationId="{3BC6EBB2-9BDC-4075-BA6B-43A9FBF9C86C}"/>
          </ac:picMkLst>
        </pc:picChg>
        <pc:cxnChg chg="add del">
          <ac:chgData name="Reeti Rai" userId="S::reeti.rai@youthnepal.org::3b654691-f459-4748-85a4-b2031e5e9904" providerId="AD" clId="Web-{0CDEC61F-1B2B-46DE-B511-F2ABEFEFF50B}" dt="2019-01-10T18:51:09.816" v="2428"/>
          <ac:cxnSpMkLst>
            <pc:docMk/>
            <pc:sldMk cId="560914330" sldId="257"/>
            <ac:cxnSpMk id="12" creationId="{6B9695BD-ECF6-49CA-8877-8C493193C65D}"/>
          </ac:cxnSpMkLst>
        </pc:cxnChg>
      </pc:sldChg>
      <pc:sldChg chg="new del">
        <pc:chgData name="Reeti Rai" userId="S::reeti.rai@youthnepal.org::3b654691-f459-4748-85a4-b2031e5e9904" providerId="AD" clId="Web-{0CDEC61F-1B2B-46DE-B511-F2ABEFEFF50B}" dt="2019-01-10T17:23:25.321" v="65"/>
        <pc:sldMkLst>
          <pc:docMk/>
          <pc:sldMk cId="1271853130" sldId="257"/>
        </pc:sldMkLst>
      </pc:sldChg>
      <pc:sldChg chg="modSp new del">
        <pc:chgData name="Reeti Rai" userId="S::reeti.rai@youthnepal.org::3b654691-f459-4748-85a4-b2031e5e9904" providerId="AD" clId="Web-{0CDEC61F-1B2B-46DE-B511-F2ABEFEFF50B}" dt="2019-01-10T17:30:32.807" v="205"/>
        <pc:sldMkLst>
          <pc:docMk/>
          <pc:sldMk cId="2258786009" sldId="258"/>
        </pc:sldMkLst>
        <pc:spChg chg="mod">
          <ac:chgData name="Reeti Rai" userId="S::reeti.rai@youthnepal.org::3b654691-f459-4748-85a4-b2031e5e9904" providerId="AD" clId="Web-{0CDEC61F-1B2B-46DE-B511-F2ABEFEFF50B}" dt="2019-01-10T17:29:25.698" v="193" actId="20577"/>
          <ac:spMkLst>
            <pc:docMk/>
            <pc:sldMk cId="2258786009" sldId="258"/>
            <ac:spMk id="2" creationId="{B27D6F4B-7B33-4860-B36D-19A5DC3547A4}"/>
          </ac:spMkLst>
        </pc:spChg>
      </pc:sldChg>
      <pc:sldChg chg="modSp new">
        <pc:chgData name="Reeti Rai" userId="S::reeti.rai@youthnepal.org::3b654691-f459-4748-85a4-b2031e5e9904" providerId="AD" clId="Web-{0CDEC61F-1B2B-46DE-B511-F2ABEFEFF50B}" dt="2019-01-10T17:43:45.733" v="677" actId="20577"/>
        <pc:sldMkLst>
          <pc:docMk/>
          <pc:sldMk cId="3281539588" sldId="258"/>
        </pc:sldMkLst>
        <pc:spChg chg="mod">
          <ac:chgData name="Reeti Rai" userId="S::reeti.rai@youthnepal.org::3b654691-f459-4748-85a4-b2031e5e9904" providerId="AD" clId="Web-{0CDEC61F-1B2B-46DE-B511-F2ABEFEFF50B}" dt="2019-01-10T17:30:58.854" v="227" actId="20577"/>
          <ac:spMkLst>
            <pc:docMk/>
            <pc:sldMk cId="3281539588" sldId="258"/>
            <ac:spMk id="2" creationId="{8BD3B168-7EA3-40D2-8DDE-D6D805BE00AE}"/>
          </ac:spMkLst>
        </pc:spChg>
        <pc:spChg chg="mod">
          <ac:chgData name="Reeti Rai" userId="S::reeti.rai@youthnepal.org::3b654691-f459-4748-85a4-b2031e5e9904" providerId="AD" clId="Web-{0CDEC61F-1B2B-46DE-B511-F2ABEFEFF50B}" dt="2019-01-10T17:43:45.733" v="677" actId="20577"/>
          <ac:spMkLst>
            <pc:docMk/>
            <pc:sldMk cId="3281539588" sldId="258"/>
            <ac:spMk id="3" creationId="{4E8BAD30-C29A-4CE7-9AC4-FC0A1CEB0B1E}"/>
          </ac:spMkLst>
        </pc:spChg>
      </pc:sldChg>
      <pc:sldChg chg="modSp new">
        <pc:chgData name="Reeti Rai" userId="S::reeti.rai@youthnepal.org::3b654691-f459-4748-85a4-b2031e5e9904" providerId="AD" clId="Web-{0CDEC61F-1B2B-46DE-B511-F2ABEFEFF50B}" dt="2019-01-10T17:57:27.315" v="995" actId="20577"/>
        <pc:sldMkLst>
          <pc:docMk/>
          <pc:sldMk cId="777793264" sldId="259"/>
        </pc:sldMkLst>
        <pc:spChg chg="mod">
          <ac:chgData name="Reeti Rai" userId="S::reeti.rai@youthnepal.org::3b654691-f459-4748-85a4-b2031e5e9904" providerId="AD" clId="Web-{0CDEC61F-1B2B-46DE-B511-F2ABEFEFF50B}" dt="2019-01-10T17:46:58.031" v="704" actId="20577"/>
          <ac:spMkLst>
            <pc:docMk/>
            <pc:sldMk cId="777793264" sldId="259"/>
            <ac:spMk id="2" creationId="{B192810F-6D1B-4E7C-99D2-899DCFB6CC5C}"/>
          </ac:spMkLst>
        </pc:spChg>
        <pc:spChg chg="mod">
          <ac:chgData name="Reeti Rai" userId="S::reeti.rai@youthnepal.org::3b654691-f459-4748-85a4-b2031e5e9904" providerId="AD" clId="Web-{0CDEC61F-1B2B-46DE-B511-F2ABEFEFF50B}" dt="2019-01-10T17:57:27.315" v="995" actId="20577"/>
          <ac:spMkLst>
            <pc:docMk/>
            <pc:sldMk cId="777793264" sldId="259"/>
            <ac:spMk id="3" creationId="{535C25A5-97E2-4D6E-A037-762E29C12D5E}"/>
          </ac:spMkLst>
        </pc:spChg>
      </pc:sldChg>
      <pc:sldChg chg="modSp new">
        <pc:chgData name="Reeti Rai" userId="S::reeti.rai@youthnepal.org::3b654691-f459-4748-85a4-b2031e5e9904" providerId="AD" clId="Web-{0CDEC61F-1B2B-46DE-B511-F2ABEFEFF50B}" dt="2019-01-10T18:07:41.803" v="1371" actId="20577"/>
        <pc:sldMkLst>
          <pc:docMk/>
          <pc:sldMk cId="2501017785" sldId="260"/>
        </pc:sldMkLst>
        <pc:spChg chg="mod">
          <ac:chgData name="Reeti Rai" userId="S::reeti.rai@youthnepal.org::3b654691-f459-4748-85a4-b2031e5e9904" providerId="AD" clId="Web-{0CDEC61F-1B2B-46DE-B511-F2ABEFEFF50B}" dt="2019-01-10T17:58:09.050" v="1026" actId="20577"/>
          <ac:spMkLst>
            <pc:docMk/>
            <pc:sldMk cId="2501017785" sldId="260"/>
            <ac:spMk id="2" creationId="{92129122-7144-4597-A4B2-EA9713973E07}"/>
          </ac:spMkLst>
        </pc:spChg>
        <pc:spChg chg="mod">
          <ac:chgData name="Reeti Rai" userId="S::reeti.rai@youthnepal.org::3b654691-f459-4748-85a4-b2031e5e9904" providerId="AD" clId="Web-{0CDEC61F-1B2B-46DE-B511-F2ABEFEFF50B}" dt="2019-01-10T18:07:41.803" v="1371" actId="20577"/>
          <ac:spMkLst>
            <pc:docMk/>
            <pc:sldMk cId="2501017785" sldId="260"/>
            <ac:spMk id="3" creationId="{B29B673E-550C-492C-A22A-A894437166EF}"/>
          </ac:spMkLst>
        </pc:spChg>
      </pc:sldChg>
      <pc:sldChg chg="modSp new">
        <pc:chgData name="Reeti Rai" userId="S::reeti.rai@youthnepal.org::3b654691-f459-4748-85a4-b2031e5e9904" providerId="AD" clId="Web-{0CDEC61F-1B2B-46DE-B511-F2ABEFEFF50B}" dt="2019-01-10T18:16:01.071" v="1645" actId="20577"/>
        <pc:sldMkLst>
          <pc:docMk/>
          <pc:sldMk cId="907946171" sldId="261"/>
        </pc:sldMkLst>
        <pc:spChg chg="mod">
          <ac:chgData name="Reeti Rai" userId="S::reeti.rai@youthnepal.org::3b654691-f459-4748-85a4-b2031e5e9904" providerId="AD" clId="Web-{0CDEC61F-1B2B-46DE-B511-F2ABEFEFF50B}" dt="2019-01-10T18:08:19.850" v="1398" actId="20577"/>
          <ac:spMkLst>
            <pc:docMk/>
            <pc:sldMk cId="907946171" sldId="261"/>
            <ac:spMk id="2" creationId="{4ADFBB2B-8BC3-4C97-B9DE-4A42D1AA5561}"/>
          </ac:spMkLst>
        </pc:spChg>
        <pc:spChg chg="mod">
          <ac:chgData name="Reeti Rai" userId="S::reeti.rai@youthnepal.org::3b654691-f459-4748-85a4-b2031e5e9904" providerId="AD" clId="Web-{0CDEC61F-1B2B-46DE-B511-F2ABEFEFF50B}" dt="2019-01-10T18:16:01.071" v="1645" actId="20577"/>
          <ac:spMkLst>
            <pc:docMk/>
            <pc:sldMk cId="907946171" sldId="261"/>
            <ac:spMk id="3" creationId="{4659D80C-03DD-4AC3-A13E-F9CA3C019217}"/>
          </ac:spMkLst>
        </pc:spChg>
      </pc:sldChg>
      <pc:sldChg chg="modSp new">
        <pc:chgData name="Reeti Rai" userId="S::reeti.rai@youthnepal.org::3b654691-f459-4748-85a4-b2031e5e9904" providerId="AD" clId="Web-{0CDEC61F-1B2B-46DE-B511-F2ABEFEFF50B}" dt="2019-01-10T18:31:36.716" v="1980" actId="20577"/>
        <pc:sldMkLst>
          <pc:docMk/>
          <pc:sldMk cId="374391906" sldId="262"/>
        </pc:sldMkLst>
        <pc:spChg chg="mod">
          <ac:chgData name="Reeti Rai" userId="S::reeti.rai@youthnepal.org::3b654691-f459-4748-85a4-b2031e5e9904" providerId="AD" clId="Web-{0CDEC61F-1B2B-46DE-B511-F2ABEFEFF50B}" dt="2019-01-10T18:26:29.543" v="1746" actId="20577"/>
          <ac:spMkLst>
            <pc:docMk/>
            <pc:sldMk cId="374391906" sldId="262"/>
            <ac:spMk id="2" creationId="{335C1CA0-5BD6-46B8-A18B-8A190090F6C6}"/>
          </ac:spMkLst>
        </pc:spChg>
        <pc:spChg chg="mod">
          <ac:chgData name="Reeti Rai" userId="S::reeti.rai@youthnepal.org::3b654691-f459-4748-85a4-b2031e5e9904" providerId="AD" clId="Web-{0CDEC61F-1B2B-46DE-B511-F2ABEFEFF50B}" dt="2019-01-10T18:31:36.716" v="1980" actId="20577"/>
          <ac:spMkLst>
            <pc:docMk/>
            <pc:sldMk cId="374391906" sldId="262"/>
            <ac:spMk id="3" creationId="{EC225D64-CE97-48DB-8722-54BB8A5308AE}"/>
          </ac:spMkLst>
        </pc:spChg>
      </pc:sldChg>
      <pc:sldChg chg="modSp new">
        <pc:chgData name="Reeti Rai" userId="S::reeti.rai@youthnepal.org::3b654691-f459-4748-85a4-b2031e5e9904" providerId="AD" clId="Web-{0CDEC61F-1B2B-46DE-B511-F2ABEFEFF50B}" dt="2019-01-10T18:36:46.921" v="2073" actId="20577"/>
        <pc:sldMkLst>
          <pc:docMk/>
          <pc:sldMk cId="944262497" sldId="263"/>
        </pc:sldMkLst>
        <pc:spChg chg="mod">
          <ac:chgData name="Reeti Rai" userId="S::reeti.rai@youthnepal.org::3b654691-f459-4748-85a4-b2031e5e9904" providerId="AD" clId="Web-{0CDEC61F-1B2B-46DE-B511-F2ABEFEFF50B}" dt="2019-01-10T18:31:54.732" v="2001" actId="20577"/>
          <ac:spMkLst>
            <pc:docMk/>
            <pc:sldMk cId="944262497" sldId="263"/>
            <ac:spMk id="2" creationId="{0EE8AA23-A118-4A5A-A22C-E29AD30531F1}"/>
          </ac:spMkLst>
        </pc:spChg>
        <pc:spChg chg="mod">
          <ac:chgData name="Reeti Rai" userId="S::reeti.rai@youthnepal.org::3b654691-f459-4748-85a4-b2031e5e9904" providerId="AD" clId="Web-{0CDEC61F-1B2B-46DE-B511-F2ABEFEFF50B}" dt="2019-01-10T18:36:46.921" v="2073" actId="20577"/>
          <ac:spMkLst>
            <pc:docMk/>
            <pc:sldMk cId="944262497" sldId="263"/>
            <ac:spMk id="3" creationId="{32DD3F81-43A4-48A9-BC64-00ECB6431E69}"/>
          </ac:spMkLst>
        </pc:spChg>
      </pc:sldChg>
      <pc:sldChg chg="modSp new">
        <pc:chgData name="Reeti Rai" userId="S::reeti.rai@youthnepal.org::3b654691-f459-4748-85a4-b2031e5e9904" providerId="AD" clId="Web-{0CDEC61F-1B2B-46DE-B511-F2ABEFEFF50B}" dt="2019-01-10T18:40:25.563" v="2105" actId="20577"/>
        <pc:sldMkLst>
          <pc:docMk/>
          <pc:sldMk cId="1238939987" sldId="264"/>
        </pc:sldMkLst>
        <pc:spChg chg="mod">
          <ac:chgData name="Reeti Rai" userId="S::reeti.rai@youthnepal.org::3b654691-f459-4748-85a4-b2031e5e9904" providerId="AD" clId="Web-{0CDEC61F-1B2B-46DE-B511-F2ABEFEFF50B}" dt="2019-01-10T18:38:24.297" v="2101" actId="20577"/>
          <ac:spMkLst>
            <pc:docMk/>
            <pc:sldMk cId="1238939987" sldId="264"/>
            <ac:spMk id="2" creationId="{3EC977D8-518A-4741-8741-1E5A1AC371C3}"/>
          </ac:spMkLst>
        </pc:spChg>
        <pc:spChg chg="mod">
          <ac:chgData name="Reeti Rai" userId="S::reeti.rai@youthnepal.org::3b654691-f459-4748-85a4-b2031e5e9904" providerId="AD" clId="Web-{0CDEC61F-1B2B-46DE-B511-F2ABEFEFF50B}" dt="2019-01-10T18:40:25.563" v="2105" actId="20577"/>
          <ac:spMkLst>
            <pc:docMk/>
            <pc:sldMk cId="1238939987" sldId="264"/>
            <ac:spMk id="3" creationId="{1A3631B3-A468-4354-BFB1-3099E5750D43}"/>
          </ac:spMkLst>
        </pc:spChg>
      </pc:sldChg>
      <pc:sldChg chg="modSp new">
        <pc:chgData name="Reeti Rai" userId="S::reeti.rai@youthnepal.org::3b654691-f459-4748-85a4-b2031e5e9904" providerId="AD" clId="Web-{0CDEC61F-1B2B-46DE-B511-F2ABEFEFF50B}" dt="2019-01-10T18:48:19.331" v="2424" actId="20577"/>
        <pc:sldMkLst>
          <pc:docMk/>
          <pc:sldMk cId="2344734462" sldId="265"/>
        </pc:sldMkLst>
        <pc:spChg chg="mod">
          <ac:chgData name="Reeti Rai" userId="S::reeti.rai@youthnepal.org::3b654691-f459-4748-85a4-b2031e5e9904" providerId="AD" clId="Web-{0CDEC61F-1B2B-46DE-B511-F2ABEFEFF50B}" dt="2019-01-10T18:40:47.266" v="2129" actId="20577"/>
          <ac:spMkLst>
            <pc:docMk/>
            <pc:sldMk cId="2344734462" sldId="265"/>
            <ac:spMk id="2" creationId="{B2A72AD6-AE50-4F36-8092-8B53DE018D95}"/>
          </ac:spMkLst>
        </pc:spChg>
        <pc:spChg chg="mod">
          <ac:chgData name="Reeti Rai" userId="S::reeti.rai@youthnepal.org::3b654691-f459-4748-85a4-b2031e5e9904" providerId="AD" clId="Web-{0CDEC61F-1B2B-46DE-B511-F2ABEFEFF50B}" dt="2019-01-10T18:48:19.331" v="2424" actId="20577"/>
          <ac:spMkLst>
            <pc:docMk/>
            <pc:sldMk cId="2344734462" sldId="265"/>
            <ac:spMk id="3" creationId="{3984FE99-CB29-4D88-BD3C-C32B11AE95D9}"/>
          </ac:spMkLst>
        </pc:spChg>
      </pc:sldChg>
      <pc:sldChg chg="add del replId">
        <pc:chgData name="Reeti Rai" userId="S::reeti.rai@youthnepal.org::3b654691-f459-4748-85a4-b2031e5e9904" providerId="AD" clId="Web-{0CDEC61F-1B2B-46DE-B511-F2ABEFEFF50B}" dt="2019-01-10T19:08:38.009" v="2440"/>
        <pc:sldMkLst>
          <pc:docMk/>
          <pc:sldMk cId="1264004997" sldId="266"/>
        </pc:sldMkLst>
      </pc:sldChg>
      <pc:sldChg chg="modSp new">
        <pc:chgData name="Reeti Rai" userId="S::reeti.rai@youthnepal.org::3b654691-f459-4748-85a4-b2031e5e9904" providerId="AD" clId="Web-{0CDEC61F-1B2B-46DE-B511-F2ABEFEFF50B}" dt="2019-01-10T19:13:25.510" v="2658" actId="20577"/>
        <pc:sldMkLst>
          <pc:docMk/>
          <pc:sldMk cId="3915908117" sldId="266"/>
        </pc:sldMkLst>
        <pc:spChg chg="mod">
          <ac:chgData name="Reeti Rai" userId="S::reeti.rai@youthnepal.org::3b654691-f459-4748-85a4-b2031e5e9904" providerId="AD" clId="Web-{0CDEC61F-1B2B-46DE-B511-F2ABEFEFF50B}" dt="2019-01-10T19:09:54.384" v="2480" actId="20577"/>
          <ac:spMkLst>
            <pc:docMk/>
            <pc:sldMk cId="3915908117" sldId="266"/>
            <ac:spMk id="2" creationId="{3CBBF071-20FE-4588-BF8D-78CFA8B80158}"/>
          </ac:spMkLst>
        </pc:spChg>
        <pc:spChg chg="mod">
          <ac:chgData name="Reeti Rai" userId="S::reeti.rai@youthnepal.org::3b654691-f459-4748-85a4-b2031e5e9904" providerId="AD" clId="Web-{0CDEC61F-1B2B-46DE-B511-F2ABEFEFF50B}" dt="2019-01-10T19:13:25.510" v="2658" actId="20577"/>
          <ac:spMkLst>
            <pc:docMk/>
            <pc:sldMk cId="3915908117" sldId="266"/>
            <ac:spMk id="3" creationId="{A7D36FED-79DB-4BBB-AEA4-B8EBE9A13D9C}"/>
          </ac:spMkLst>
        </pc:spChg>
      </pc:sldChg>
    </pc:docChg>
  </pc:docChgLst>
  <pc:docChgLst>
    <pc:chgData name="Guest User" userId="S::urn:spo:anon#4a2dd75ba37b9d6c6ac7da17d3a59270985887aaa798352a4fbb5d2be26a2d74::" providerId="AD" clId="Web-{1CE73AA9-419F-44EB-966E-5ED9E1225808}"/>
    <pc:docChg chg="addSld modSld">
      <pc:chgData name="Guest User" userId="S::urn:spo:anon#4a2dd75ba37b9d6c6ac7da17d3a59270985887aaa798352a4fbb5d2be26a2d74::" providerId="AD" clId="Web-{1CE73AA9-419F-44EB-966E-5ED9E1225808}" dt="2019-01-11T07:46:32.920" v="80" actId="20577"/>
      <pc:docMkLst>
        <pc:docMk/>
      </pc:docMkLst>
      <pc:sldChg chg="delSp modSp">
        <pc:chgData name="Guest User" userId="S::urn:spo:anon#4a2dd75ba37b9d6c6ac7da17d3a59270985887aaa798352a4fbb5d2be26a2d74::" providerId="AD" clId="Web-{1CE73AA9-419F-44EB-966E-5ED9E1225808}" dt="2019-01-11T07:37:21.397" v="3"/>
        <pc:sldMkLst>
          <pc:docMk/>
          <pc:sldMk cId="109857222" sldId="256"/>
        </pc:sldMkLst>
        <pc:spChg chg="del mod">
          <ac:chgData name="Guest User" userId="S::urn:spo:anon#4a2dd75ba37b9d6c6ac7da17d3a59270985887aaa798352a4fbb5d2be26a2d74::" providerId="AD" clId="Web-{1CE73AA9-419F-44EB-966E-5ED9E1225808}" dt="2019-01-11T07:37:21.397" v="3"/>
          <ac:spMkLst>
            <pc:docMk/>
            <pc:sldMk cId="109857222" sldId="256"/>
            <ac:spMk id="4" creationId="{B5CB911B-CF85-4E8D-BDF7-0D6965BE1515}"/>
          </ac:spMkLst>
        </pc:spChg>
      </pc:sldChg>
      <pc:sldChg chg="addSp delSp modSp new">
        <pc:chgData name="Guest User" userId="S::urn:spo:anon#4a2dd75ba37b9d6c6ac7da17d3a59270985887aaa798352a4fbb5d2be26a2d74::" providerId="AD" clId="Web-{1CE73AA9-419F-44EB-966E-5ED9E1225808}" dt="2019-01-11T07:46:32.920" v="79" actId="20577"/>
        <pc:sldMkLst>
          <pc:docMk/>
          <pc:sldMk cId="3682513289" sldId="267"/>
        </pc:sldMkLst>
        <pc:spChg chg="mod">
          <ac:chgData name="Guest User" userId="S::urn:spo:anon#4a2dd75ba37b9d6c6ac7da17d3a59270985887aaa798352a4fbb5d2be26a2d74::" providerId="AD" clId="Web-{1CE73AA9-419F-44EB-966E-5ED9E1225808}" dt="2019-01-11T07:46:32.920" v="79" actId="20577"/>
          <ac:spMkLst>
            <pc:docMk/>
            <pc:sldMk cId="3682513289" sldId="267"/>
            <ac:spMk id="2" creationId="{6C0D3012-5A7A-4F2E-B332-078C05AE695D}"/>
          </ac:spMkLst>
        </pc:spChg>
        <pc:spChg chg="del">
          <ac:chgData name="Guest User" userId="S::urn:spo:anon#4a2dd75ba37b9d6c6ac7da17d3a59270985887aaa798352a4fbb5d2be26a2d74::" providerId="AD" clId="Web-{1CE73AA9-419F-44EB-966E-5ED9E1225808}" dt="2019-01-11T07:38:05.038" v="5"/>
          <ac:spMkLst>
            <pc:docMk/>
            <pc:sldMk cId="3682513289" sldId="267"/>
            <ac:spMk id="3" creationId="{808AA06F-3B99-462D-985C-E45FC991A4BE}"/>
          </ac:spMkLst>
        </pc:spChg>
        <pc:spChg chg="add mod">
          <ac:chgData name="Guest User" userId="S::urn:spo:anon#4a2dd75ba37b9d6c6ac7da17d3a59270985887aaa798352a4fbb5d2be26a2d74::" providerId="AD" clId="Web-{1CE73AA9-419F-44EB-966E-5ED9E1225808}" dt="2019-01-11T07:45:21.982" v="74" actId="20577"/>
          <ac:spMkLst>
            <pc:docMk/>
            <pc:sldMk cId="3682513289" sldId="267"/>
            <ac:spMk id="4" creationId="{89717869-4172-4F59-8C41-F9A07A6B415E}"/>
          </ac:spMkLst>
        </pc:spChg>
      </pc:sldChg>
    </pc:docChg>
  </pc:docChgLst>
  <pc:docChgLst>
    <pc:chgData name="Reeti Rai" userId="S::reeti.rai@youthnepal.org::3b654691-f459-4748-85a4-b2031e5e9904" providerId="AD" clId="Web-{66DBF77B-5876-8580-2570-971321360CB9}"/>
    <pc:docChg chg="delSld modSld">
      <pc:chgData name="Reeti Rai" userId="S::reeti.rai@youthnepal.org::3b654691-f459-4748-85a4-b2031e5e9904" providerId="AD" clId="Web-{66DBF77B-5876-8580-2570-971321360CB9}" dt="2019-01-11T00:47:23.224" v="19"/>
      <pc:docMkLst>
        <pc:docMk/>
      </pc:docMkLst>
      <pc:sldChg chg="addSp modSp delDesignElem">
        <pc:chgData name="Reeti Rai" userId="S::reeti.rai@youthnepal.org::3b654691-f459-4748-85a4-b2031e5e9904" providerId="AD" clId="Web-{66DBF77B-5876-8580-2570-971321360CB9}" dt="2019-01-10T19:06:02.993" v="3"/>
        <pc:sldMkLst>
          <pc:docMk/>
          <pc:sldMk cId="109857222" sldId="256"/>
        </pc:sldMkLst>
        <pc:spChg chg="mod ord">
          <ac:chgData name="Reeti Rai" userId="S::reeti.rai@youthnepal.org::3b654691-f459-4748-85a4-b2031e5e9904" providerId="AD" clId="Web-{66DBF77B-5876-8580-2570-971321360CB9}" dt="2019-01-10T19:05:58.071" v="2"/>
          <ac:spMkLst>
            <pc:docMk/>
            <pc:sldMk cId="109857222" sldId="256"/>
            <ac:spMk id="2" creationId="{00000000-0000-0000-0000-000000000000}"/>
          </ac:spMkLst>
        </pc:spChg>
        <pc:spChg chg="mod">
          <ac:chgData name="Reeti Rai" userId="S::reeti.rai@youthnepal.org::3b654691-f459-4748-85a4-b2031e5e9904" providerId="AD" clId="Web-{66DBF77B-5876-8580-2570-971321360CB9}" dt="2019-01-10T19:04:35.008" v="0"/>
          <ac:spMkLst>
            <pc:docMk/>
            <pc:sldMk cId="109857222" sldId="256"/>
            <ac:spMk id="3" creationId="{00000000-0000-0000-0000-000000000000}"/>
          </ac:spMkLst>
        </pc:spChg>
        <pc:spChg chg="add">
          <ac:chgData name="Reeti Rai" userId="S::reeti.rai@youthnepal.org::3b654691-f459-4748-85a4-b2031e5e9904" providerId="AD" clId="Web-{66DBF77B-5876-8580-2570-971321360CB9}" dt="2019-01-10T19:04:35.008" v="0"/>
          <ac:spMkLst>
            <pc:docMk/>
            <pc:sldMk cId="109857222" sldId="256"/>
            <ac:spMk id="11" creationId="{23962611-DFD5-4092-AAFD-559E3DFCE2C9}"/>
          </ac:spMkLst>
        </pc:spChg>
        <pc:spChg chg="add">
          <ac:chgData name="Reeti Rai" userId="S::reeti.rai@youthnepal.org::3b654691-f459-4748-85a4-b2031e5e9904" providerId="AD" clId="Web-{66DBF77B-5876-8580-2570-971321360CB9}" dt="2019-01-10T19:05:58.071" v="2"/>
          <ac:spMkLst>
            <pc:docMk/>
            <pc:sldMk cId="109857222" sldId="256"/>
            <ac:spMk id="15" creationId="{23962611-DFD5-4092-AAFD-559E3DFCE2C9}"/>
          </ac:spMkLst>
        </pc:spChg>
        <pc:picChg chg="add">
          <ac:chgData name="Reeti Rai" userId="S::reeti.rai@youthnepal.org::3b654691-f459-4748-85a4-b2031e5e9904" providerId="AD" clId="Web-{66DBF77B-5876-8580-2570-971321360CB9}" dt="2019-01-10T19:04:35.008" v="0"/>
          <ac:picMkLst>
            <pc:docMk/>
            <pc:sldMk cId="109857222" sldId="256"/>
            <ac:picMk id="13" creationId="{2270F1FA-0425-408F-9861-80BF5AFB276D}"/>
          </ac:picMkLst>
        </pc:picChg>
        <pc:picChg chg="add">
          <ac:chgData name="Reeti Rai" userId="S::reeti.rai@youthnepal.org::3b654691-f459-4748-85a4-b2031e5e9904" providerId="AD" clId="Web-{66DBF77B-5876-8580-2570-971321360CB9}" dt="2019-01-10T19:05:58.071" v="2"/>
          <ac:picMkLst>
            <pc:docMk/>
            <pc:sldMk cId="109857222" sldId="256"/>
            <ac:picMk id="17" creationId="{2270F1FA-0425-408F-9861-80BF5AFB276D}"/>
          </ac:picMkLst>
        </pc:picChg>
      </pc:sldChg>
      <pc:sldChg chg="modSp">
        <pc:chgData name="Reeti Rai" userId="S::reeti.rai@youthnepal.org::3b654691-f459-4748-85a4-b2031e5e9904" providerId="AD" clId="Web-{66DBF77B-5876-8580-2570-971321360CB9}" dt="2019-01-10T19:06:47.728" v="8" actId="20577"/>
        <pc:sldMkLst>
          <pc:docMk/>
          <pc:sldMk cId="560914330" sldId="257"/>
        </pc:sldMkLst>
        <pc:spChg chg="mod">
          <ac:chgData name="Reeti Rai" userId="S::reeti.rai@youthnepal.org::3b654691-f459-4748-85a4-b2031e5e9904" providerId="AD" clId="Web-{66DBF77B-5876-8580-2570-971321360CB9}" dt="2019-01-10T19:06:47.728" v="8" actId="20577"/>
          <ac:spMkLst>
            <pc:docMk/>
            <pc:sldMk cId="560914330" sldId="257"/>
            <ac:spMk id="2" creationId="{8A551942-38F4-4B9D-999C-28A551491E07}"/>
          </ac:spMkLst>
        </pc:spChg>
      </pc:sldChg>
      <pc:sldChg chg="del">
        <pc:chgData name="Reeti Rai" userId="S::reeti.rai@youthnepal.org::3b654691-f459-4748-85a4-b2031e5e9904" providerId="AD" clId="Web-{66DBF77B-5876-8580-2570-971321360CB9}" dt="2019-01-11T00:47:23.224" v="19"/>
        <pc:sldMkLst>
          <pc:docMk/>
          <pc:sldMk cId="1238939987" sldId="264"/>
        </pc:sldMkLst>
      </pc:sldChg>
      <pc:sldChg chg="modSp">
        <pc:chgData name="Reeti Rai" userId="S::reeti.rai@youthnepal.org::3b654691-f459-4748-85a4-b2031e5e9904" providerId="AD" clId="Web-{66DBF77B-5876-8580-2570-971321360CB9}" dt="2019-01-11T00:47:07.958" v="16" actId="20577"/>
        <pc:sldMkLst>
          <pc:docMk/>
          <pc:sldMk cId="3915908117" sldId="266"/>
        </pc:sldMkLst>
        <pc:spChg chg="mod">
          <ac:chgData name="Reeti Rai" userId="S::reeti.rai@youthnepal.org::3b654691-f459-4748-85a4-b2031e5e9904" providerId="AD" clId="Web-{66DBF77B-5876-8580-2570-971321360CB9}" dt="2019-01-11T00:47:07.958" v="16" actId="20577"/>
          <ac:spMkLst>
            <pc:docMk/>
            <pc:sldMk cId="3915908117" sldId="266"/>
            <ac:spMk id="3" creationId="{A7D36FED-79DB-4BBB-AEA4-B8EBE9A13D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330EA680-D336-4FF7-8B7A-9848BB0A1C32}" type="slidenum">
              <a:rPr lang="en-US" smtClean="0"/>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330EA680-D336-4FF7-8B7A-9848BB0A1C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46CE7D5-CF57-46EF-B807-FDD0502418D4}" type="datetimeFigureOut">
              <a:rPr lang="en-US" smtClean="0"/>
              <a:t>2/5/2019</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30EA680-D336-4FF7-8B7A-9848BB0A1C32}"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38100" dist="38100" dir="2700000" algn="tl">
                    <a:srgbClr val="000000">
                      <a:alpha val="43137"/>
                    </a:srgbClr>
                  </a:outerShdw>
                </a:effectLst>
              </a:rPr>
              <a:t>Squad Tour </a:t>
            </a:r>
            <a:r>
              <a:rPr lang="en-US" dirty="0" smtClean="0">
                <a:effectLst>
                  <a:outerShdw blurRad="38100" dist="38100" dir="2700000" algn="tl">
                    <a:srgbClr val="000000">
                      <a:alpha val="43137"/>
                    </a:srgbClr>
                  </a:outerShdw>
                </a:effectLst>
              </a:rPr>
              <a:t>and Travel</a:t>
            </a:r>
            <a:endParaRPr lang="en-US"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141" y="1600200"/>
            <a:ext cx="10419717" cy="4708525"/>
          </a:xfrm>
        </p:spPr>
      </p:pic>
    </p:spTree>
    <p:extLst>
      <p:ext uri="{BB962C8B-B14F-4D97-AF65-F5344CB8AC3E}">
        <p14:creationId xmlns:p14="http://schemas.microsoft.com/office/powerpoint/2010/main" val="1521968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0D3012-5A7A-4F2E-B332-078C05AE695D}"/>
              </a:ext>
            </a:extLst>
          </p:cNvPr>
          <p:cNvSpPr>
            <a:spLocks noGrp="1"/>
          </p:cNvSpPr>
          <p:nvPr>
            <p:ph type="title"/>
          </p:nvPr>
        </p:nvSpPr>
        <p:spPr>
          <a:xfrm>
            <a:off x="1183257" y="2143841"/>
            <a:ext cx="10515600" cy="1325563"/>
          </a:xfrm>
        </p:spPr>
        <p:txBody>
          <a:bodyPr>
            <a:normAutofit fontScale="90000"/>
          </a:bodyPr>
          <a:lstStyle/>
          <a:p>
            <a:r>
              <a:rPr lang="en-US" sz="8800" b="1" dirty="0">
                <a:latin typeface="Calibri heading"/>
                <a:cs typeface="Calibri Light"/>
              </a:rPr>
              <a:t>  </a:t>
            </a:r>
            <a:r>
              <a:rPr lang="en-US" sz="8800" b="1" dirty="0" smtClean="0">
                <a:latin typeface="Calibri heading"/>
                <a:cs typeface="Calibri Light"/>
              </a:rPr>
              <a:t>THANK </a:t>
            </a:r>
            <a:r>
              <a:rPr lang="en-US" sz="8800" b="1" dirty="0">
                <a:latin typeface="Calibri heading"/>
                <a:cs typeface="Calibri Light"/>
              </a:rPr>
              <a:t>YOU!!!</a:t>
            </a:r>
          </a:p>
        </p:txBody>
      </p:sp>
      <p:sp>
        <p:nvSpPr>
          <p:cNvPr id="4" name="TextBox 3">
            <a:extLst>
              <a:ext uri="{FF2B5EF4-FFF2-40B4-BE49-F238E27FC236}">
                <a16:creationId xmlns="" xmlns:a16="http://schemas.microsoft.com/office/drawing/2014/main" id="{89717869-4172-4F59-8C41-F9A07A6B415E}"/>
              </a:ext>
            </a:extLst>
          </p:cNvPr>
          <p:cNvSpPr txBox="1"/>
          <p:nvPr/>
        </p:nvSpPr>
        <p:spPr>
          <a:xfrm>
            <a:off x="8668011" y="3494762"/>
            <a:ext cx="3523989" cy="35394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PREPARED BY</a:t>
            </a:r>
            <a:r>
              <a:rPr lang="en-US" sz="2800" b="1" dirty="0" smtClean="0">
                <a:cs typeface="Calibri"/>
              </a:rPr>
              <a:t>:</a:t>
            </a:r>
          </a:p>
          <a:p>
            <a:r>
              <a:rPr lang="en-US" sz="2800" b="1" dirty="0" err="1" smtClean="0">
                <a:cs typeface="Calibri"/>
              </a:rPr>
              <a:t>Bibek</a:t>
            </a:r>
            <a:r>
              <a:rPr lang="en-US" sz="2800" b="1" dirty="0" smtClean="0">
                <a:cs typeface="Calibri"/>
              </a:rPr>
              <a:t> </a:t>
            </a:r>
            <a:r>
              <a:rPr lang="en-US" sz="2800" b="1" dirty="0" err="1" smtClean="0">
                <a:cs typeface="Calibri"/>
              </a:rPr>
              <a:t>Prajapati</a:t>
            </a:r>
            <a:endParaRPr lang="en-US" sz="2800" b="1" dirty="0" smtClean="0">
              <a:cs typeface="Calibri"/>
            </a:endParaRPr>
          </a:p>
          <a:p>
            <a:r>
              <a:rPr lang="en-US" sz="2800" b="1" dirty="0" err="1" smtClean="0">
                <a:cs typeface="Calibri"/>
              </a:rPr>
              <a:t>Anish</a:t>
            </a:r>
            <a:r>
              <a:rPr lang="en-US" sz="2800" b="1" dirty="0" smtClean="0">
                <a:cs typeface="Calibri"/>
              </a:rPr>
              <a:t> </a:t>
            </a:r>
            <a:r>
              <a:rPr lang="en-US" sz="2800" b="1" dirty="0">
                <a:cs typeface="Calibri"/>
              </a:rPr>
              <a:t>J</a:t>
            </a:r>
            <a:r>
              <a:rPr lang="en-US" sz="2800" b="1" dirty="0" smtClean="0">
                <a:cs typeface="Calibri"/>
              </a:rPr>
              <a:t>oshi</a:t>
            </a:r>
          </a:p>
          <a:p>
            <a:r>
              <a:rPr lang="en-US" sz="2800" b="1" dirty="0" err="1" smtClean="0">
                <a:cs typeface="Calibri"/>
              </a:rPr>
              <a:t>Sujan</a:t>
            </a:r>
            <a:r>
              <a:rPr lang="en-US" sz="2800" b="1" dirty="0" smtClean="0">
                <a:cs typeface="Calibri"/>
              </a:rPr>
              <a:t> </a:t>
            </a:r>
            <a:r>
              <a:rPr lang="en-US" sz="2800" b="1" dirty="0" err="1">
                <a:cs typeface="Calibri"/>
              </a:rPr>
              <a:t>S</a:t>
            </a:r>
            <a:r>
              <a:rPr lang="en-US" sz="2800" b="1" dirty="0" err="1" smtClean="0">
                <a:cs typeface="Calibri"/>
              </a:rPr>
              <a:t>hrestha</a:t>
            </a:r>
            <a:endParaRPr lang="en-US" sz="2800" b="1" dirty="0" smtClean="0">
              <a:cs typeface="Calibri"/>
            </a:endParaRPr>
          </a:p>
          <a:p>
            <a:r>
              <a:rPr lang="en-US" sz="2800" b="1" dirty="0" smtClean="0">
                <a:cs typeface="Calibri"/>
              </a:rPr>
              <a:t>Suresh </a:t>
            </a:r>
            <a:r>
              <a:rPr lang="en-US" sz="2800" b="1" dirty="0" err="1" smtClean="0">
                <a:cs typeface="Calibri"/>
              </a:rPr>
              <a:t>Suwal</a:t>
            </a:r>
            <a:endParaRPr lang="en-US" sz="2800" dirty="0">
              <a:cs typeface="Calibri"/>
            </a:endParaRPr>
          </a:p>
          <a:p>
            <a:endParaRPr lang="en-US" dirty="0">
              <a:cs typeface="Calibri"/>
            </a:endParaRPr>
          </a:p>
          <a:p>
            <a:endParaRPr lang="en-US" sz="2400" dirty="0">
              <a:cs typeface="Calibri"/>
            </a:endParaRPr>
          </a:p>
          <a:p>
            <a:endParaRPr lang="en-US" sz="2400" dirty="0">
              <a:cs typeface="Calibri"/>
            </a:endParaRPr>
          </a:p>
          <a:p>
            <a:pPr algn="l"/>
            <a:endParaRPr lang="en-US" dirty="0">
              <a:cs typeface="Calibri"/>
            </a:endParaRPr>
          </a:p>
        </p:txBody>
      </p:sp>
    </p:spTree>
    <p:extLst>
      <p:ext uri="{BB962C8B-B14F-4D97-AF65-F5344CB8AC3E}">
        <p14:creationId xmlns:p14="http://schemas.microsoft.com/office/powerpoint/2010/main" val="3682513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BBF071-20FE-4588-BF8D-78CFA8B80158}"/>
              </a:ext>
            </a:extLst>
          </p:cNvPr>
          <p:cNvSpPr>
            <a:spLocks noGrp="1"/>
          </p:cNvSpPr>
          <p:nvPr>
            <p:ph type="title"/>
          </p:nvPr>
        </p:nvSpPr>
        <p:spPr/>
        <p:txBody>
          <a:bodyPr>
            <a:normAutofit/>
          </a:bodyPr>
          <a:lstStyle/>
          <a:p>
            <a:r>
              <a:rPr lang="en-US" dirty="0">
                <a:cs typeface="Calibri Light"/>
              </a:rPr>
              <a:t>                           </a:t>
            </a:r>
            <a:r>
              <a:rPr lang="en-US" sz="5400" b="1" dirty="0">
                <a:latin typeface="+mn-lt"/>
                <a:cs typeface="Calibri Light"/>
              </a:rPr>
              <a:t>OUTLINE</a:t>
            </a:r>
            <a:endParaRPr lang="en-US" dirty="0">
              <a:latin typeface="+mn-lt"/>
            </a:endParaRPr>
          </a:p>
        </p:txBody>
      </p:sp>
      <p:sp>
        <p:nvSpPr>
          <p:cNvPr id="3" name="Content Placeholder 2">
            <a:extLst>
              <a:ext uri="{FF2B5EF4-FFF2-40B4-BE49-F238E27FC236}">
                <a16:creationId xmlns="" xmlns:a16="http://schemas.microsoft.com/office/drawing/2014/main" id="{A7D36FED-79DB-4BBB-AEA4-B8EBE9A13D9C}"/>
              </a:ext>
            </a:extLst>
          </p:cNvPr>
          <p:cNvSpPr>
            <a:spLocks noGrp="1"/>
          </p:cNvSpPr>
          <p:nvPr>
            <p:ph idx="1"/>
          </p:nvPr>
        </p:nvSpPr>
        <p:spPr/>
        <p:txBody>
          <a:bodyPr vert="horz" lIns="91440" tIns="45720" rIns="91440" bIns="45720" rtlCol="0" anchor="t">
            <a:normAutofit lnSpcReduction="10000"/>
          </a:bodyPr>
          <a:lstStyle/>
          <a:p>
            <a:r>
              <a:rPr lang="en-US" sz="4400" dirty="0">
                <a:cs typeface="Calibri" panose="020F0502020204030204"/>
              </a:rPr>
              <a:t>Introduction</a:t>
            </a:r>
          </a:p>
          <a:p>
            <a:r>
              <a:rPr lang="en-US" sz="4400" dirty="0">
                <a:cs typeface="Calibri" panose="020F0502020204030204"/>
              </a:rPr>
              <a:t>Problem Statement</a:t>
            </a:r>
          </a:p>
          <a:p>
            <a:r>
              <a:rPr lang="en-US" sz="4400" dirty="0">
                <a:cs typeface="Calibri" panose="020F0502020204030204"/>
              </a:rPr>
              <a:t>Project Idea</a:t>
            </a:r>
          </a:p>
          <a:p>
            <a:r>
              <a:rPr lang="en-US" sz="4400" dirty="0">
                <a:cs typeface="Calibri" panose="020F0502020204030204"/>
              </a:rPr>
              <a:t>Scope</a:t>
            </a:r>
          </a:p>
          <a:p>
            <a:r>
              <a:rPr lang="en-US" sz="4400" dirty="0">
                <a:cs typeface="Calibri" panose="020F0502020204030204"/>
              </a:rPr>
              <a:t>Limitation</a:t>
            </a:r>
          </a:p>
          <a:p>
            <a:r>
              <a:rPr lang="en-US" sz="4400" dirty="0">
                <a:cs typeface="Calibri" panose="020F0502020204030204"/>
              </a:rPr>
              <a:t>Tools Used</a:t>
            </a:r>
          </a:p>
          <a:p>
            <a:endParaRPr lang="en-US" sz="4400" dirty="0">
              <a:cs typeface="Calibri" panose="020F0502020204030204"/>
            </a:endParaRPr>
          </a:p>
          <a:p>
            <a:endParaRPr lang="en-US" sz="4400" dirty="0">
              <a:cs typeface="Calibri" panose="020F0502020204030204"/>
            </a:endParaRPr>
          </a:p>
        </p:txBody>
      </p:sp>
    </p:spTree>
    <p:extLst>
      <p:ext uri="{BB962C8B-B14F-4D97-AF65-F5344CB8AC3E}">
        <p14:creationId xmlns:p14="http://schemas.microsoft.com/office/powerpoint/2010/main" val="3915908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D3B168-7EA3-40D2-8DDE-D6D805BE00AE}"/>
              </a:ext>
            </a:extLst>
          </p:cNvPr>
          <p:cNvSpPr>
            <a:spLocks noGrp="1"/>
          </p:cNvSpPr>
          <p:nvPr>
            <p:ph type="title"/>
          </p:nvPr>
        </p:nvSpPr>
        <p:spPr/>
        <p:txBody>
          <a:bodyPr>
            <a:normAutofit/>
          </a:bodyPr>
          <a:lstStyle/>
          <a:p>
            <a:r>
              <a:rPr lang="en-US" sz="5400" dirty="0">
                <a:cs typeface="Calibri Light"/>
              </a:rPr>
              <a:t>            </a:t>
            </a:r>
            <a:r>
              <a:rPr lang="en-US" sz="5400" b="1" dirty="0">
                <a:cs typeface="Calibri Light"/>
              </a:rPr>
              <a:t>     </a:t>
            </a:r>
            <a:r>
              <a:rPr lang="en-US" sz="5400" b="1" dirty="0">
                <a:latin typeface="+mn-lt"/>
                <a:cs typeface="Calibri Light"/>
              </a:rPr>
              <a:t>INTRODUCTION</a:t>
            </a:r>
            <a:endParaRPr lang="en-US" b="1" dirty="0">
              <a:latin typeface="+mn-lt"/>
            </a:endParaRPr>
          </a:p>
        </p:txBody>
      </p:sp>
      <p:sp>
        <p:nvSpPr>
          <p:cNvPr id="3" name="Content Placeholder 2">
            <a:extLst>
              <a:ext uri="{FF2B5EF4-FFF2-40B4-BE49-F238E27FC236}">
                <a16:creationId xmlns="" xmlns:a16="http://schemas.microsoft.com/office/drawing/2014/main" id="{4E8BAD30-C29A-4CE7-9AC4-FC0A1CEB0B1E}"/>
              </a:ext>
            </a:extLst>
          </p:cNvPr>
          <p:cNvSpPr>
            <a:spLocks noGrp="1"/>
          </p:cNvSpPr>
          <p:nvPr>
            <p:ph idx="1"/>
          </p:nvPr>
        </p:nvSpPr>
        <p:spPr/>
        <p:txBody>
          <a:bodyPr vert="horz" lIns="91440" tIns="45720" rIns="91440" bIns="45720" rtlCol="0" anchor="t">
            <a:normAutofit fontScale="85000" lnSpcReduction="20000"/>
          </a:bodyPr>
          <a:lstStyle/>
          <a:p>
            <a:r>
              <a:rPr lang="en-US" sz="3600" dirty="0">
                <a:cs typeface="Calibri"/>
              </a:rPr>
              <a:t>The project is designed to </a:t>
            </a:r>
            <a:r>
              <a:rPr lang="en-US" sz="3600" dirty="0" smtClean="0">
                <a:cs typeface="Calibri"/>
              </a:rPr>
              <a:t>guide the people for tour and travel.</a:t>
            </a:r>
          </a:p>
          <a:p>
            <a:r>
              <a:rPr lang="en-US" sz="3600" dirty="0" smtClean="0"/>
              <a:t>This collaborative </a:t>
            </a:r>
            <a:r>
              <a:rPr lang="en-US" sz="3600" dirty="0"/>
              <a:t>platform that allows travelers to go beyond travel and live good unique experiences around the world. Discover and book online destinations that have a positive impact on host communities and travelers.</a:t>
            </a:r>
            <a:endParaRPr lang="en-US" sz="3600" dirty="0">
              <a:cs typeface="Calibri"/>
            </a:endParaRPr>
          </a:p>
          <a:p>
            <a:pPr marL="0" indent="0">
              <a:buNone/>
            </a:pPr>
            <a:endParaRPr lang="en-US" sz="3600" dirty="0">
              <a:cs typeface="Calibri"/>
            </a:endParaRPr>
          </a:p>
          <a:p>
            <a:r>
              <a:rPr lang="en-US" sz="3600" dirty="0" smtClean="0">
                <a:cs typeface="Calibri"/>
              </a:rPr>
              <a:t> This </a:t>
            </a:r>
            <a:r>
              <a:rPr lang="en-US" sz="3600" dirty="0">
                <a:cs typeface="Calibri"/>
              </a:rPr>
              <a:t>system also provides an additional accounting feature too </a:t>
            </a:r>
            <a:r>
              <a:rPr lang="en-US" sz="3600" dirty="0" smtClean="0">
                <a:cs typeface="Calibri"/>
              </a:rPr>
              <a:t>    for </a:t>
            </a:r>
            <a:r>
              <a:rPr lang="en-US" sz="3600" dirty="0">
                <a:cs typeface="Calibri"/>
              </a:rPr>
              <a:t>billing.</a:t>
            </a:r>
          </a:p>
          <a:p>
            <a:r>
              <a:rPr lang="en-US" sz="3600" dirty="0">
                <a:cs typeface="Calibri"/>
              </a:rPr>
              <a:t>It tracks all the details about customer, their booking and their billing.</a:t>
            </a:r>
          </a:p>
          <a:p>
            <a:endParaRPr lang="en-US" sz="3600" dirty="0">
              <a:cs typeface="Calibri"/>
            </a:endParaRPr>
          </a:p>
          <a:p>
            <a:endParaRPr lang="en-US" sz="4400" dirty="0">
              <a:cs typeface="Calibri"/>
            </a:endParaRPr>
          </a:p>
        </p:txBody>
      </p:sp>
    </p:spTree>
    <p:extLst>
      <p:ext uri="{BB962C8B-B14F-4D97-AF65-F5344CB8AC3E}">
        <p14:creationId xmlns:p14="http://schemas.microsoft.com/office/powerpoint/2010/main" val="3281539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2810F-6D1B-4E7C-99D2-899DCFB6CC5C}"/>
              </a:ext>
            </a:extLst>
          </p:cNvPr>
          <p:cNvSpPr>
            <a:spLocks noGrp="1"/>
          </p:cNvSpPr>
          <p:nvPr>
            <p:ph type="title"/>
          </p:nvPr>
        </p:nvSpPr>
        <p:spPr/>
        <p:txBody>
          <a:bodyPr>
            <a:normAutofit/>
          </a:bodyPr>
          <a:lstStyle/>
          <a:p>
            <a:r>
              <a:rPr lang="en-US" sz="5400" b="1" dirty="0">
                <a:latin typeface="+mn-lt"/>
                <a:cs typeface="Calibri Light"/>
              </a:rPr>
              <a:t>              PROBLEM STATEMENT</a:t>
            </a:r>
            <a:endParaRPr lang="en-US" dirty="0">
              <a:latin typeface="+mn-lt"/>
            </a:endParaRPr>
          </a:p>
        </p:txBody>
      </p:sp>
      <p:sp>
        <p:nvSpPr>
          <p:cNvPr id="3" name="Content Placeholder 2">
            <a:extLst>
              <a:ext uri="{FF2B5EF4-FFF2-40B4-BE49-F238E27FC236}">
                <a16:creationId xmlns="" xmlns:a16="http://schemas.microsoft.com/office/drawing/2014/main" id="{535C25A5-97E2-4D6E-A037-762E29C12D5E}"/>
              </a:ext>
            </a:extLst>
          </p:cNvPr>
          <p:cNvSpPr>
            <a:spLocks noGrp="1"/>
          </p:cNvSpPr>
          <p:nvPr>
            <p:ph idx="1"/>
          </p:nvPr>
        </p:nvSpPr>
        <p:spPr/>
        <p:txBody>
          <a:bodyPr vert="horz" lIns="91440" tIns="45720" rIns="91440" bIns="45720" rtlCol="0" anchor="t">
            <a:normAutofit/>
          </a:bodyPr>
          <a:lstStyle/>
          <a:p>
            <a:r>
              <a:rPr lang="en-US" sz="3600" dirty="0" smtClean="0">
                <a:cs typeface="Calibri"/>
              </a:rPr>
              <a:t>The exact hotel location </a:t>
            </a:r>
            <a:r>
              <a:rPr lang="en-US" sz="3600" dirty="0">
                <a:cs typeface="Calibri"/>
              </a:rPr>
              <a:t>is the most problematic issue.</a:t>
            </a:r>
          </a:p>
          <a:p>
            <a:r>
              <a:rPr lang="en-US" sz="3600" dirty="0">
                <a:cs typeface="Calibri"/>
              </a:rPr>
              <a:t>Providing satisfying customer service.</a:t>
            </a:r>
          </a:p>
          <a:p>
            <a:r>
              <a:rPr lang="en-US" sz="3600" dirty="0" smtClean="0"/>
              <a:t>Unrealized demands.</a:t>
            </a:r>
            <a:endParaRPr lang="en-US" sz="3600" dirty="0">
              <a:cs typeface="Calibri"/>
            </a:endParaRPr>
          </a:p>
          <a:p>
            <a:r>
              <a:rPr lang="en-US" sz="3600" dirty="0" smtClean="0">
                <a:cs typeface="Calibri"/>
              </a:rPr>
              <a:t>Increasing price </a:t>
            </a:r>
            <a:r>
              <a:rPr lang="en-US" sz="3600" dirty="0" err="1" smtClean="0">
                <a:cs typeface="Calibri"/>
              </a:rPr>
              <a:t>Transparancy</a:t>
            </a:r>
            <a:r>
              <a:rPr lang="en-US" sz="3600" dirty="0" smtClean="0">
                <a:cs typeface="Calibri"/>
              </a:rPr>
              <a:t>.</a:t>
            </a:r>
          </a:p>
          <a:p>
            <a:endParaRPr lang="en-US" sz="3600" dirty="0">
              <a:cs typeface="Calibri"/>
            </a:endParaRPr>
          </a:p>
          <a:p>
            <a:endParaRPr lang="en-US" sz="3600" dirty="0">
              <a:cs typeface="Calibri"/>
            </a:endParaRPr>
          </a:p>
        </p:txBody>
      </p:sp>
    </p:spTree>
    <p:extLst>
      <p:ext uri="{BB962C8B-B14F-4D97-AF65-F5344CB8AC3E}">
        <p14:creationId xmlns:p14="http://schemas.microsoft.com/office/powerpoint/2010/main" val="777793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29122-7144-4597-A4B2-EA9713973E07}"/>
              </a:ext>
            </a:extLst>
          </p:cNvPr>
          <p:cNvSpPr>
            <a:spLocks noGrp="1"/>
          </p:cNvSpPr>
          <p:nvPr>
            <p:ph type="title"/>
          </p:nvPr>
        </p:nvSpPr>
        <p:spPr/>
        <p:txBody>
          <a:bodyPr>
            <a:normAutofit/>
          </a:bodyPr>
          <a:lstStyle/>
          <a:p>
            <a:r>
              <a:rPr lang="en-US" dirty="0">
                <a:latin typeface="+mn-lt"/>
                <a:cs typeface="Calibri Light"/>
              </a:rPr>
              <a:t>                  </a:t>
            </a:r>
            <a:r>
              <a:rPr lang="en-US" sz="5400" b="1" dirty="0">
                <a:latin typeface="+mn-lt"/>
                <a:cs typeface="Calibri Light"/>
              </a:rPr>
              <a:t>PROJECT IDEA</a:t>
            </a:r>
            <a:endParaRPr lang="en-US" dirty="0">
              <a:latin typeface="+mn-lt"/>
            </a:endParaRPr>
          </a:p>
        </p:txBody>
      </p:sp>
      <p:sp>
        <p:nvSpPr>
          <p:cNvPr id="3" name="Content Placeholder 2">
            <a:extLst>
              <a:ext uri="{FF2B5EF4-FFF2-40B4-BE49-F238E27FC236}">
                <a16:creationId xmlns="" xmlns:a16="http://schemas.microsoft.com/office/drawing/2014/main" id="{B29B673E-550C-492C-A22A-A894437166EF}"/>
              </a:ext>
            </a:extLst>
          </p:cNvPr>
          <p:cNvSpPr>
            <a:spLocks noGrp="1"/>
          </p:cNvSpPr>
          <p:nvPr>
            <p:ph idx="1"/>
          </p:nvPr>
        </p:nvSpPr>
        <p:spPr/>
        <p:txBody>
          <a:bodyPr vert="horz" lIns="91440" tIns="45720" rIns="91440" bIns="45720" rtlCol="0" anchor="t">
            <a:normAutofit fontScale="92500"/>
          </a:bodyPr>
          <a:lstStyle/>
          <a:p>
            <a:r>
              <a:rPr lang="en-US" sz="3600" dirty="0">
                <a:cs typeface="Calibri" panose="020F0502020204030204"/>
              </a:rPr>
              <a:t>To start </a:t>
            </a:r>
            <a:r>
              <a:rPr lang="en-US" sz="3600" dirty="0" smtClean="0">
                <a:cs typeface="Calibri" panose="020F0502020204030204"/>
              </a:rPr>
              <a:t>trustable tour and travel agencies.</a:t>
            </a:r>
            <a:endParaRPr lang="en-US" dirty="0">
              <a:cs typeface="Calibri" panose="020F0502020204030204"/>
            </a:endParaRPr>
          </a:p>
          <a:p>
            <a:r>
              <a:rPr lang="en-US" sz="3600" dirty="0" smtClean="0">
                <a:cs typeface="Calibri" panose="020F0502020204030204"/>
              </a:rPr>
              <a:t>To make travel fun.</a:t>
            </a:r>
            <a:endParaRPr lang="en-US" sz="3600" dirty="0">
              <a:cs typeface="Calibri" panose="020F0502020204030204"/>
            </a:endParaRPr>
          </a:p>
          <a:p>
            <a:r>
              <a:rPr lang="en-US" sz="3600" dirty="0" smtClean="0">
                <a:cs typeface="Calibri" panose="020F0502020204030204"/>
              </a:rPr>
              <a:t>To decrease the crime rate toward foreign tourist</a:t>
            </a:r>
            <a:r>
              <a:rPr lang="en-US" sz="3600" dirty="0" smtClean="0">
                <a:cs typeface="Calibri" panose="020F0502020204030204"/>
              </a:rPr>
              <a:t>.</a:t>
            </a:r>
            <a:endParaRPr lang="en-US" sz="3600" dirty="0">
              <a:cs typeface="Calibri" panose="020F0502020204030204"/>
            </a:endParaRPr>
          </a:p>
          <a:p>
            <a:r>
              <a:rPr lang="en-US" sz="3600" dirty="0">
                <a:cs typeface="Calibri" panose="020F0502020204030204"/>
              </a:rPr>
              <a:t>To </a:t>
            </a:r>
            <a:r>
              <a:rPr lang="en-US" sz="3600" dirty="0" smtClean="0">
                <a:cs typeface="Calibri" panose="020F0502020204030204"/>
              </a:rPr>
              <a:t>provide the best class services to the customers</a:t>
            </a:r>
            <a:r>
              <a:rPr lang="en-US" sz="3600" dirty="0" smtClean="0">
                <a:cs typeface="Calibri" panose="020F0502020204030204"/>
              </a:rPr>
              <a:t>.</a:t>
            </a:r>
            <a:endParaRPr lang="en-US" sz="3600" dirty="0">
              <a:cs typeface="Calibri" panose="020F0502020204030204"/>
            </a:endParaRPr>
          </a:p>
          <a:p>
            <a:r>
              <a:rPr lang="en-US" sz="3600" dirty="0" smtClean="0">
                <a:cs typeface="Calibri" panose="020F0502020204030204"/>
              </a:rPr>
              <a:t>To help in the technical development of tour and travel</a:t>
            </a:r>
          </a:p>
          <a:p>
            <a:r>
              <a:rPr lang="en-US" sz="3600" dirty="0" smtClean="0">
                <a:cs typeface="Calibri" panose="020F0502020204030204"/>
              </a:rPr>
              <a:t>To provide better and easiest way  for the online booking</a:t>
            </a:r>
            <a:r>
              <a:rPr lang="en-US" sz="3600" dirty="0" smtClean="0">
                <a:cs typeface="Calibri" panose="020F0502020204030204"/>
              </a:rPr>
              <a:t>.</a:t>
            </a:r>
            <a:endParaRPr lang="en-US" sz="3600" dirty="0">
              <a:cs typeface="Calibri" panose="020F0502020204030204"/>
            </a:endParaRPr>
          </a:p>
          <a:p>
            <a:endParaRPr lang="en-US" sz="3600" dirty="0">
              <a:cs typeface="Calibri" panose="020F0502020204030204"/>
            </a:endParaRPr>
          </a:p>
        </p:txBody>
      </p:sp>
    </p:spTree>
    <p:extLst>
      <p:ext uri="{BB962C8B-B14F-4D97-AF65-F5344CB8AC3E}">
        <p14:creationId xmlns:p14="http://schemas.microsoft.com/office/powerpoint/2010/main" val="2501017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DFBB2B-8BC3-4C97-B9DE-4A42D1AA5561}"/>
              </a:ext>
            </a:extLst>
          </p:cNvPr>
          <p:cNvSpPr>
            <a:spLocks noGrp="1"/>
          </p:cNvSpPr>
          <p:nvPr>
            <p:ph type="title"/>
          </p:nvPr>
        </p:nvSpPr>
        <p:spPr/>
        <p:txBody>
          <a:bodyPr>
            <a:normAutofit/>
          </a:bodyPr>
          <a:lstStyle/>
          <a:p>
            <a:r>
              <a:rPr lang="en-US" dirty="0">
                <a:latin typeface="+mn-lt"/>
                <a:cs typeface="Calibri Light"/>
              </a:rPr>
              <a:t>                     </a:t>
            </a:r>
            <a:r>
              <a:rPr lang="en-US" sz="5400" b="1" dirty="0">
                <a:latin typeface="+mn-lt"/>
                <a:cs typeface="Calibri Light"/>
              </a:rPr>
              <a:t>SOLUTION</a:t>
            </a:r>
            <a:endParaRPr lang="en-US" sz="5400" b="1" dirty="0">
              <a:latin typeface="+mn-lt"/>
            </a:endParaRPr>
          </a:p>
        </p:txBody>
      </p:sp>
      <p:sp>
        <p:nvSpPr>
          <p:cNvPr id="3" name="Content Placeholder 2">
            <a:extLst>
              <a:ext uri="{FF2B5EF4-FFF2-40B4-BE49-F238E27FC236}">
                <a16:creationId xmlns="" xmlns:a16="http://schemas.microsoft.com/office/drawing/2014/main" id="{4659D80C-03DD-4AC3-A13E-F9CA3C019217}"/>
              </a:ext>
            </a:extLst>
          </p:cNvPr>
          <p:cNvSpPr>
            <a:spLocks noGrp="1"/>
          </p:cNvSpPr>
          <p:nvPr>
            <p:ph idx="1"/>
          </p:nvPr>
        </p:nvSpPr>
        <p:spPr/>
        <p:txBody>
          <a:bodyPr vert="horz" lIns="91440" tIns="45720" rIns="91440" bIns="45720" rtlCol="0" anchor="t">
            <a:normAutofit/>
          </a:bodyPr>
          <a:lstStyle/>
          <a:p>
            <a:r>
              <a:rPr lang="en-US" sz="3600" dirty="0" smtClean="0">
                <a:cs typeface="Calibri"/>
              </a:rPr>
              <a:t>Providing the formal training programs</a:t>
            </a:r>
            <a:r>
              <a:rPr lang="en-US" sz="3600" dirty="0" smtClean="0">
                <a:cs typeface="Calibri"/>
              </a:rPr>
              <a:t>.</a:t>
            </a:r>
            <a:endParaRPr lang="en-US" sz="3600" dirty="0">
              <a:cs typeface="Calibri"/>
            </a:endParaRPr>
          </a:p>
          <a:p>
            <a:r>
              <a:rPr lang="en-US" sz="3600" dirty="0" smtClean="0">
                <a:cs typeface="Calibri"/>
              </a:rPr>
              <a:t>Providing the transparent billing systems</a:t>
            </a:r>
            <a:r>
              <a:rPr lang="en-US" sz="3600" dirty="0" smtClean="0">
                <a:cs typeface="Calibri"/>
              </a:rPr>
              <a:t>.</a:t>
            </a:r>
            <a:endParaRPr lang="en-US" sz="3600" dirty="0">
              <a:cs typeface="Calibri"/>
            </a:endParaRPr>
          </a:p>
          <a:p>
            <a:r>
              <a:rPr lang="en-US" sz="3600" dirty="0" smtClean="0">
                <a:cs typeface="Calibri"/>
              </a:rPr>
              <a:t>Providing the knowledge about the problems they may face in the way</a:t>
            </a:r>
            <a:r>
              <a:rPr lang="en-US" sz="3600" dirty="0" smtClean="0">
                <a:cs typeface="Calibri"/>
              </a:rPr>
              <a:t>.</a:t>
            </a:r>
          </a:p>
          <a:p>
            <a:r>
              <a:rPr lang="en-US" sz="3600" dirty="0" smtClean="0">
                <a:cs typeface="Calibri"/>
              </a:rPr>
              <a:t>Become a broader based supplier of travel related products and services.</a:t>
            </a:r>
            <a:endParaRPr lang="en-US" sz="3600" dirty="0">
              <a:cs typeface="Calibri"/>
            </a:endParaRPr>
          </a:p>
          <a:p>
            <a:endParaRPr lang="en-US" sz="3600" dirty="0">
              <a:cs typeface="Calibri"/>
            </a:endParaRPr>
          </a:p>
          <a:p>
            <a:endParaRPr lang="en-US" sz="3600" dirty="0">
              <a:cs typeface="Calibri"/>
            </a:endParaRPr>
          </a:p>
        </p:txBody>
      </p:sp>
    </p:spTree>
    <p:extLst>
      <p:ext uri="{BB962C8B-B14F-4D97-AF65-F5344CB8AC3E}">
        <p14:creationId xmlns:p14="http://schemas.microsoft.com/office/powerpoint/2010/main" val="907946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C1CA0-5BD6-46B8-A18B-8A190090F6C6}"/>
              </a:ext>
            </a:extLst>
          </p:cNvPr>
          <p:cNvSpPr>
            <a:spLocks noGrp="1"/>
          </p:cNvSpPr>
          <p:nvPr>
            <p:ph type="title"/>
          </p:nvPr>
        </p:nvSpPr>
        <p:spPr/>
        <p:txBody>
          <a:bodyPr>
            <a:normAutofit/>
          </a:bodyPr>
          <a:lstStyle/>
          <a:p>
            <a:r>
              <a:rPr lang="en-US" dirty="0">
                <a:latin typeface="+mn-lt"/>
                <a:cs typeface="Calibri Light"/>
              </a:rPr>
              <a:t>                              </a:t>
            </a:r>
            <a:r>
              <a:rPr lang="en-US" sz="5400" b="1" dirty="0">
                <a:latin typeface="+mn-lt"/>
                <a:cs typeface="Calibri Light"/>
              </a:rPr>
              <a:t>SCOPE </a:t>
            </a:r>
          </a:p>
        </p:txBody>
      </p:sp>
      <p:sp>
        <p:nvSpPr>
          <p:cNvPr id="3" name="Content Placeholder 2">
            <a:extLst>
              <a:ext uri="{FF2B5EF4-FFF2-40B4-BE49-F238E27FC236}">
                <a16:creationId xmlns="" xmlns:a16="http://schemas.microsoft.com/office/drawing/2014/main" id="{EC225D64-CE97-48DB-8722-54BB8A5308AE}"/>
              </a:ext>
            </a:extLst>
          </p:cNvPr>
          <p:cNvSpPr>
            <a:spLocks noGrp="1"/>
          </p:cNvSpPr>
          <p:nvPr>
            <p:ph idx="1"/>
          </p:nvPr>
        </p:nvSpPr>
        <p:spPr/>
        <p:txBody>
          <a:bodyPr vert="horz" lIns="91440" tIns="45720" rIns="91440" bIns="45720" rtlCol="0" anchor="t">
            <a:normAutofit fontScale="77500" lnSpcReduction="20000"/>
          </a:bodyPr>
          <a:lstStyle/>
          <a:p>
            <a:r>
              <a:rPr lang="en-US" sz="3600" dirty="0"/>
              <a:t>The scope of travel agencies in </a:t>
            </a:r>
            <a:r>
              <a:rPr lang="en-US" sz="3600" dirty="0" smtClean="0"/>
              <a:t>Nepal, </a:t>
            </a:r>
            <a:r>
              <a:rPr lang="en-US" sz="3600" dirty="0"/>
              <a:t>is bright because of, nowadays many people want to travel the world. The rate of travellers are increased many times as compared to last years.</a:t>
            </a:r>
          </a:p>
          <a:p>
            <a:r>
              <a:rPr lang="en-US" sz="3600" dirty="0"/>
              <a:t>Many people are influenced by the online world or social media from where they </a:t>
            </a:r>
            <a:r>
              <a:rPr lang="en-US" sz="3600" dirty="0" smtClean="0"/>
              <a:t>dreams </a:t>
            </a:r>
            <a:r>
              <a:rPr lang="en-US" sz="3600" dirty="0"/>
              <a:t>out to travel the world as like others or their friends doing…</a:t>
            </a:r>
          </a:p>
          <a:p>
            <a:r>
              <a:rPr lang="en-US" sz="3600" dirty="0"/>
              <a:t>So, no doubt if you’re travel agent then you’re on the right track but time has been changed a lot so you’ve to change yourself as well. Many travellers are looking you on online/internet so switch your business from Offline to Online and give your business light lime into online world so anyone can find your from the crowd. In easy words, promote business online and build a reputation as well.</a:t>
            </a:r>
          </a:p>
          <a:p>
            <a:endParaRPr lang="en-US" sz="3600" dirty="0">
              <a:cs typeface="Calibri"/>
            </a:endParaRPr>
          </a:p>
        </p:txBody>
      </p:sp>
    </p:spTree>
    <p:extLst>
      <p:ext uri="{BB962C8B-B14F-4D97-AF65-F5344CB8AC3E}">
        <p14:creationId xmlns:p14="http://schemas.microsoft.com/office/powerpoint/2010/main" val="374391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E8AA23-A118-4A5A-A22C-E29AD30531F1}"/>
              </a:ext>
            </a:extLst>
          </p:cNvPr>
          <p:cNvSpPr>
            <a:spLocks noGrp="1"/>
          </p:cNvSpPr>
          <p:nvPr>
            <p:ph type="title"/>
          </p:nvPr>
        </p:nvSpPr>
        <p:spPr/>
        <p:txBody>
          <a:bodyPr>
            <a:normAutofit/>
          </a:bodyPr>
          <a:lstStyle/>
          <a:p>
            <a:r>
              <a:rPr lang="en-US" sz="5400" b="1" dirty="0">
                <a:cs typeface="Calibri Light"/>
              </a:rPr>
              <a:t>                    </a:t>
            </a:r>
            <a:r>
              <a:rPr lang="en-US" sz="5400" b="1" dirty="0">
                <a:latin typeface="+mn-lt"/>
                <a:cs typeface="Calibri Light"/>
              </a:rPr>
              <a:t>LIMITATIONS</a:t>
            </a:r>
          </a:p>
        </p:txBody>
      </p:sp>
      <p:sp>
        <p:nvSpPr>
          <p:cNvPr id="3" name="Content Placeholder 2">
            <a:extLst>
              <a:ext uri="{FF2B5EF4-FFF2-40B4-BE49-F238E27FC236}">
                <a16:creationId xmlns="" xmlns:a16="http://schemas.microsoft.com/office/drawing/2014/main" id="{32DD3F81-43A4-48A9-BC64-00ECB6431E69}"/>
              </a:ext>
            </a:extLst>
          </p:cNvPr>
          <p:cNvSpPr>
            <a:spLocks noGrp="1"/>
          </p:cNvSpPr>
          <p:nvPr>
            <p:ph idx="1"/>
          </p:nvPr>
        </p:nvSpPr>
        <p:spPr/>
        <p:txBody>
          <a:bodyPr vert="horz" lIns="91440" tIns="45720" rIns="91440" bIns="45720" rtlCol="0" anchor="t">
            <a:normAutofit/>
          </a:bodyPr>
          <a:lstStyle/>
          <a:p>
            <a:r>
              <a:rPr lang="en-US" sz="3600" dirty="0" smtClean="0">
                <a:cs typeface="Calibri"/>
              </a:rPr>
              <a:t>There may have some problems in aboard services</a:t>
            </a:r>
            <a:r>
              <a:rPr lang="en-US" sz="3600" dirty="0" smtClean="0">
                <a:cs typeface="Calibri"/>
              </a:rPr>
              <a:t>.</a:t>
            </a:r>
            <a:endParaRPr lang="en-US" sz="3600" dirty="0">
              <a:cs typeface="Calibri"/>
            </a:endParaRPr>
          </a:p>
          <a:p>
            <a:r>
              <a:rPr lang="en-US" sz="3600" dirty="0" smtClean="0">
                <a:cs typeface="Calibri"/>
              </a:rPr>
              <a:t>There may have problem related to the health facilities on the way</a:t>
            </a:r>
            <a:r>
              <a:rPr lang="en-US" sz="3600" dirty="0" smtClean="0">
                <a:cs typeface="Calibri"/>
              </a:rPr>
              <a:t>.</a:t>
            </a:r>
          </a:p>
          <a:p>
            <a:r>
              <a:rPr lang="en-US" sz="3600" dirty="0" smtClean="0">
                <a:cs typeface="Calibri"/>
              </a:rPr>
              <a:t>Costumers may not get good quality services in their desired place.</a:t>
            </a:r>
          </a:p>
          <a:p>
            <a:pPr marL="137160" indent="0">
              <a:buNone/>
            </a:pPr>
            <a:endParaRPr lang="en-US" sz="3600" dirty="0">
              <a:cs typeface="Calibri"/>
            </a:endParaRPr>
          </a:p>
        </p:txBody>
      </p:sp>
    </p:spTree>
    <p:extLst>
      <p:ext uri="{BB962C8B-B14F-4D97-AF65-F5344CB8AC3E}">
        <p14:creationId xmlns:p14="http://schemas.microsoft.com/office/powerpoint/2010/main" val="944262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A72AD6-AE50-4F36-8092-8B53DE018D95}"/>
              </a:ext>
            </a:extLst>
          </p:cNvPr>
          <p:cNvSpPr>
            <a:spLocks noGrp="1"/>
          </p:cNvSpPr>
          <p:nvPr>
            <p:ph type="title"/>
          </p:nvPr>
        </p:nvSpPr>
        <p:spPr/>
        <p:txBody>
          <a:bodyPr>
            <a:normAutofit/>
          </a:bodyPr>
          <a:lstStyle/>
          <a:p>
            <a:r>
              <a:rPr lang="en-US" dirty="0">
                <a:latin typeface="+mn-lt"/>
                <a:cs typeface="Calibri Light"/>
              </a:rPr>
              <a:t>                      </a:t>
            </a:r>
            <a:r>
              <a:rPr lang="en-US" sz="5400" b="1" dirty="0">
                <a:latin typeface="+mn-lt"/>
                <a:cs typeface="Calibri Light"/>
              </a:rPr>
              <a:t>TOOLS USED</a:t>
            </a:r>
            <a:endParaRPr lang="en-US" dirty="0">
              <a:latin typeface="+mn-lt"/>
            </a:endParaRPr>
          </a:p>
        </p:txBody>
      </p:sp>
      <p:sp>
        <p:nvSpPr>
          <p:cNvPr id="3" name="Content Placeholder 2">
            <a:extLst>
              <a:ext uri="{FF2B5EF4-FFF2-40B4-BE49-F238E27FC236}">
                <a16:creationId xmlns="" xmlns:a16="http://schemas.microsoft.com/office/drawing/2014/main" id="{3984FE99-CB29-4D88-BD3C-C32B11AE95D9}"/>
              </a:ext>
            </a:extLst>
          </p:cNvPr>
          <p:cNvSpPr>
            <a:spLocks noGrp="1"/>
          </p:cNvSpPr>
          <p:nvPr>
            <p:ph idx="1"/>
          </p:nvPr>
        </p:nvSpPr>
        <p:spPr/>
        <p:txBody>
          <a:bodyPr vert="horz" lIns="91440" tIns="45720" rIns="91440" bIns="45720" rtlCol="0" anchor="t">
            <a:normAutofit/>
          </a:bodyPr>
          <a:lstStyle/>
          <a:p>
            <a:r>
              <a:rPr lang="en-US" sz="3600" dirty="0">
                <a:cs typeface="Calibri"/>
              </a:rPr>
              <a:t>Design tools used for this projects are flow charts, algorithms and data flow diagram.</a:t>
            </a:r>
          </a:p>
          <a:p>
            <a:r>
              <a:rPr lang="en-US" sz="3600" dirty="0">
                <a:cs typeface="Calibri"/>
              </a:rPr>
              <a:t>Simple HTML,CSS,BOOTSTRAP and photoshop is used for the front end.</a:t>
            </a:r>
          </a:p>
          <a:p>
            <a:r>
              <a:rPr lang="en-US" sz="3600" dirty="0">
                <a:cs typeface="Calibri"/>
              </a:rPr>
              <a:t>Laravel(framework of php) is used for back end.</a:t>
            </a:r>
          </a:p>
        </p:txBody>
      </p:sp>
    </p:spTree>
    <p:extLst>
      <p:ext uri="{BB962C8B-B14F-4D97-AF65-F5344CB8AC3E}">
        <p14:creationId xmlns:p14="http://schemas.microsoft.com/office/powerpoint/2010/main" val="23447344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57</TotalTime>
  <Words>403</Words>
  <Application>Microsoft Office PowerPoint</Application>
  <PresentationFormat>Custom</PresentationFormat>
  <Paragraphs>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Squad Tour and Travel</vt:lpstr>
      <vt:lpstr>                           OUTLINE</vt:lpstr>
      <vt:lpstr>                 INTRODUCTION</vt:lpstr>
      <vt:lpstr>              PROBLEM STATEMENT</vt:lpstr>
      <vt:lpstr>                  PROJECT IDEA</vt:lpstr>
      <vt:lpstr>                     SOLUTION</vt:lpstr>
      <vt:lpstr>                              SCOPE </vt:lpstr>
      <vt:lpstr>                    LIMITATIONS</vt:lpstr>
      <vt:lpstr>                      TOOLS USED</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adminpc</cp:lastModifiedBy>
  <cp:revision>72</cp:revision>
  <dcterms:created xsi:type="dcterms:W3CDTF">2013-07-15T20:26:40Z</dcterms:created>
  <dcterms:modified xsi:type="dcterms:W3CDTF">2019-02-05T11:06:17Z</dcterms:modified>
</cp:coreProperties>
</file>