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88A2-11CC-4AA6-B858-EBD1A7779C3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24BE-A4A7-4084-A5D2-FEC7C7E65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5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46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52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78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91FA4-0744-4A64-A435-2D859BA9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016BF-2759-4CC7-AC14-30C65F067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88C5-FC90-4B1A-ACD9-2D6DBC83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A3B01-CDC2-4415-928A-0833D38B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72B46-2949-4E3F-A333-3BE72B3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1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3B97C-9C24-440F-8E78-B1EA2FF1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756DB-4D93-44E8-A084-83F2ECC4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46D6B-4B92-4BAE-9382-FAC81BB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D20DC-FD2E-4D9C-9CAD-575EAC5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8481F-E35E-47AA-BD25-8D43235D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4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44F601-BA3E-4038-B094-411C6927D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66162-E853-4779-81B0-BE8DC0C6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1306E-EF2B-4E9E-BEA7-07037D53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712F7-3F27-4E60-BF82-AC19C32A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FCA5D-DA02-4E21-A297-A2473919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1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469B-B2C7-4B3C-8F9B-1C27732E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7D028-785C-4562-86F6-A3525FE8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F5348-2CE8-4F19-95BA-A014B51A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93F24-7BA0-4C1C-9627-46E41C6F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BCD26-6751-43CF-9964-6FF83450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D0DF-A4AE-4AC3-8142-993EED4F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7EE80-146D-49CC-B986-F048CEBE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7804C-E877-4225-9BF7-B6CA1E5E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F2B33-8C5A-4A1F-BB75-5C3380D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32B6C-494F-4B9E-BFE3-B85147B0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1F06B-26EC-46B8-81BC-F79F8B6C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2BED5-D50C-445C-BD1C-62A5781B7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4C957-E24D-4A34-A895-948ADCB86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EA5AF-E1E6-4D8E-B3E1-B8D3F88C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AD774-0C7B-470E-AC4D-B29983EC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0C9E8-45EA-44D8-BB7D-A58CE5B4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6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E85A1-842A-4B34-9D7E-E9CC9752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FB4DD-3C3F-4493-95BF-3937BCA9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AF29DA-D5CD-4E80-A881-02BCA9CD1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8ACE89-9ED5-4CC4-B96D-878F0B8A1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22B2E5-83DC-4367-B8FC-F39498512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6A3B69-3184-4C1B-AA6A-0F553FD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FD57CB-0C80-44C2-92CE-A1C13F23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4CEC68-0E4A-441A-8743-69460697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1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9A1B2-447A-4F08-AB16-3AC8BF7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609F2F-B025-42B4-B069-FB975002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70CB82-F3A0-4D15-9664-F8F2F17D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C33A8D-28CF-4F85-9916-62B10DB6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3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A681C-5CE0-4AED-BE13-5760528C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5AFD1-FB6B-4F26-9D41-5B66D26D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096DC-4E28-4043-BA17-B1963D8D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3A589-0FE2-47D1-9A2C-72E1A783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14B05-61E8-4F63-8E50-F39DA319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A038D-E371-480B-ACFC-A5CE80EB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D3E67-A0DF-4CED-AE7E-7EC93034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3DCB6-B8A3-4B71-AD8A-FE6B8C40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7EC3FE-A835-4A2C-978C-DF967A08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2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FEAF-C792-4CEA-9CDB-6726FC5E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34C5D-C5F9-4033-8F6C-2AF0F555C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5C14C-61B2-4198-94D7-F124AFE3B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E2CB4-92FE-4B3D-AD13-9F82AAC2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B2689-553B-411F-928D-CC686DCB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45DE5-AB7D-4642-B901-2A66CDAD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2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AB520-C6AD-4DB8-BE06-80E913F6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886B7-DD16-4A62-9014-209AAFBF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56EA7-883C-4927-9F83-CDAEABCF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6A59-E4BA-4DF2-8808-ADE775680015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E1F7D-218A-4DE7-BAE4-D171907B2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9392E-B79B-4FC1-85DE-796CEDEC0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59D9-9BBB-4396-BEF5-860300CF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8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2590200" y="2284167"/>
            <a:ext cx="7011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3A5BAE"/>
              </a:buClr>
              <a:buSzPts val="3600"/>
            </a:pPr>
            <a:r>
              <a:rPr lang="en" sz="48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开发一个短视频App</a:t>
            </a:r>
            <a:endParaRPr sz="667" dirty="0"/>
          </a:p>
        </p:txBody>
      </p:sp>
      <p:sp>
        <p:nvSpPr>
          <p:cNvPr id="112" name="Google Shape;112;p27"/>
          <p:cNvSpPr txBox="1"/>
          <p:nvPr/>
        </p:nvSpPr>
        <p:spPr>
          <a:xfrm>
            <a:off x="578908" y="3628495"/>
            <a:ext cx="29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59C4D0"/>
              </a:buClr>
              <a:buSzPts val="1900"/>
            </a:pPr>
            <a:endParaRPr sz="66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78908" y="3628495"/>
            <a:ext cx="29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59C4D0"/>
              </a:buClr>
              <a:buSzPts val="1900"/>
            </a:pPr>
            <a:endParaRPr sz="667"/>
          </a:p>
        </p:txBody>
      </p:sp>
      <p:sp>
        <p:nvSpPr>
          <p:cNvPr id="5" name="Google Shape;111;p27">
            <a:extLst>
              <a:ext uri="{FF2B5EF4-FFF2-40B4-BE49-F238E27FC236}">
                <a16:creationId xmlns:a16="http://schemas.microsoft.com/office/drawing/2014/main" id="{EB26C270-1D25-4674-8545-C9B196095909}"/>
              </a:ext>
            </a:extLst>
          </p:cNvPr>
          <p:cNvSpPr txBox="1"/>
          <p:nvPr/>
        </p:nvSpPr>
        <p:spPr>
          <a:xfrm>
            <a:off x="-159029" y="797821"/>
            <a:ext cx="7011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3A5BAE"/>
              </a:buClr>
              <a:buSzPts val="3600"/>
            </a:pPr>
            <a:r>
              <a:rPr lang="zh-CN" altLang="en-US" sz="4800" b="1" dirty="0">
                <a:solidFill>
                  <a:srgbClr val="3A5BAE"/>
                </a:solidFill>
                <a:latin typeface="Helvetica Neue"/>
              </a:rPr>
              <a:t>本队两个同学如何分工的</a:t>
            </a:r>
          </a:p>
          <a:p>
            <a:pPr algn="ctr">
              <a:buClr>
                <a:srgbClr val="3A5BAE"/>
              </a:buClr>
              <a:buSzPts val="3600"/>
            </a:pPr>
            <a:r>
              <a:rPr lang="zh-CN" altLang="en-US" sz="800" dirty="0">
                <a:solidFill>
                  <a:srgbClr val="3A5BAE"/>
                </a:solidFill>
              </a:rPr>
              <a:t>本</a:t>
            </a:r>
            <a:endParaRPr lang="zh-CN" altLang="en-US" sz="667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71E7B1-E51A-4296-902E-C1E035F0021D}"/>
              </a:ext>
            </a:extLst>
          </p:cNvPr>
          <p:cNvSpPr txBox="1"/>
          <p:nvPr/>
        </p:nvSpPr>
        <p:spPr>
          <a:xfrm>
            <a:off x="578908" y="286017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just"/>
            <a:r>
              <a:rPr lang="zh-CN" altLang="en-US" dirty="0"/>
              <a:t>因为组队晚没有找到队友，所以自己组队了</a:t>
            </a:r>
          </a:p>
        </p:txBody>
      </p:sp>
    </p:spTree>
    <p:extLst>
      <p:ext uri="{BB962C8B-B14F-4D97-AF65-F5344CB8AC3E}">
        <p14:creationId xmlns:p14="http://schemas.microsoft.com/office/powerpoint/2010/main" val="33244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812427" y="3752834"/>
            <a:ext cx="8934887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>
            <a:defPPr>
              <a:defRPr lang="zh-CN"/>
            </a:defPPr>
            <a:lvl1pPr>
              <a:buClr>
                <a:srgbClr val="59C4D0"/>
              </a:buClr>
              <a:buSzPts val="1900"/>
              <a:defRPr sz="667"/>
            </a:lvl1pPr>
          </a:lstStyle>
          <a:p>
            <a:r>
              <a:rPr lang="en-US" altLang="zh-CN" sz="1800" dirty="0">
                <a:latin typeface="+mj-lt"/>
              </a:rPr>
              <a:t>2.</a:t>
            </a:r>
            <a:r>
              <a:rPr lang="zh-CN" altLang="en-US" sz="1800" dirty="0">
                <a:latin typeface="+mj-lt"/>
              </a:rPr>
              <a:t>加入了点赞功能</a:t>
            </a:r>
            <a:r>
              <a:rPr lang="en-US" altLang="zh-CN" sz="1800" dirty="0">
                <a:latin typeface="+mj-lt"/>
              </a:rPr>
              <a:t>,</a:t>
            </a:r>
            <a:r>
              <a:rPr lang="zh-CN" altLang="en-US" sz="1800" dirty="0">
                <a:latin typeface="+mj-lt"/>
              </a:rPr>
              <a:t>在视频播放界面可以点击点赞图片，点击后大拇指会变成红色，同时</a:t>
            </a:r>
            <a:r>
              <a:rPr lang="en-US" altLang="zh-CN" sz="1800" dirty="0">
                <a:latin typeface="+mj-lt"/>
              </a:rPr>
              <a:t>likecount+1.</a:t>
            </a:r>
            <a:endParaRPr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71E7B1-E51A-4296-902E-C1E035F0021D}"/>
              </a:ext>
            </a:extLst>
          </p:cNvPr>
          <p:cNvSpPr txBox="1"/>
          <p:nvPr/>
        </p:nvSpPr>
        <p:spPr>
          <a:xfrm>
            <a:off x="261723" y="3059668"/>
            <a:ext cx="1166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just"/>
            <a:r>
              <a:rPr lang="en-US" altLang="zh-CN" dirty="0"/>
              <a:t>1.</a:t>
            </a:r>
            <a:r>
              <a:rPr lang="zh-CN" altLang="en-US" dirty="0"/>
              <a:t>加入了下载功能，在视频播放页面的右上角菜单可以点击下载，点击后会跳转到用户选择的浏览器下载视频</a:t>
            </a:r>
          </a:p>
        </p:txBody>
      </p:sp>
      <p:sp>
        <p:nvSpPr>
          <p:cNvPr id="6" name="Google Shape;111;p27">
            <a:extLst>
              <a:ext uri="{FF2B5EF4-FFF2-40B4-BE49-F238E27FC236}">
                <a16:creationId xmlns:a16="http://schemas.microsoft.com/office/drawing/2014/main" id="{86C58422-08F6-4DFE-B65E-F450D4F42C95}"/>
              </a:ext>
            </a:extLst>
          </p:cNvPr>
          <p:cNvSpPr txBox="1"/>
          <p:nvPr/>
        </p:nvSpPr>
        <p:spPr>
          <a:xfrm>
            <a:off x="-12092" y="1082235"/>
            <a:ext cx="7011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3A5BAE"/>
              </a:buClr>
              <a:buSzPts val="3600"/>
            </a:pPr>
            <a:r>
              <a:rPr lang="zh-CN" altLang="en-US" sz="4800" b="1" dirty="0">
                <a:solidFill>
                  <a:srgbClr val="3A5BAE"/>
                </a:solidFill>
                <a:latin typeface="Helvetica Neue"/>
              </a:rPr>
              <a:t>作业里创新的地方在哪里</a:t>
            </a:r>
          </a:p>
          <a:p>
            <a:pPr algn="ctr">
              <a:buClr>
                <a:srgbClr val="3A5BAE"/>
              </a:buClr>
              <a:buSzPts val="3600"/>
            </a:pPr>
            <a:endParaRPr lang="zh-CN" altLang="en-US" sz="4800" b="1" dirty="0">
              <a:solidFill>
                <a:srgbClr val="3A5BAE"/>
              </a:solidFill>
              <a:latin typeface="Helvetica Neue"/>
            </a:endParaRPr>
          </a:p>
          <a:p>
            <a:pPr algn="ctr">
              <a:buClr>
                <a:srgbClr val="3A5BAE"/>
              </a:buClr>
              <a:buSzPts val="3600"/>
            </a:pPr>
            <a:r>
              <a:rPr lang="zh-CN" altLang="en-US" sz="800" dirty="0">
                <a:solidFill>
                  <a:srgbClr val="3A5BAE"/>
                </a:solidFill>
              </a:rPr>
              <a:t>本</a:t>
            </a:r>
            <a:endParaRPr lang="zh-CN" altLang="en-US" sz="667" dirty="0"/>
          </a:p>
        </p:txBody>
      </p:sp>
    </p:spTree>
    <p:extLst>
      <p:ext uri="{BB962C8B-B14F-4D97-AF65-F5344CB8AC3E}">
        <p14:creationId xmlns:p14="http://schemas.microsoft.com/office/powerpoint/2010/main" val="103267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78908" y="3628495"/>
            <a:ext cx="29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59C4D0"/>
              </a:buClr>
              <a:buSzPts val="1900"/>
            </a:pPr>
            <a:endParaRPr sz="667"/>
          </a:p>
        </p:txBody>
      </p:sp>
      <p:sp>
        <p:nvSpPr>
          <p:cNvPr id="5" name="Google Shape;111;p27">
            <a:extLst>
              <a:ext uri="{FF2B5EF4-FFF2-40B4-BE49-F238E27FC236}">
                <a16:creationId xmlns:a16="http://schemas.microsoft.com/office/drawing/2014/main" id="{EB26C270-1D25-4674-8545-C9B196095909}"/>
              </a:ext>
            </a:extLst>
          </p:cNvPr>
          <p:cNvSpPr txBox="1"/>
          <p:nvPr/>
        </p:nvSpPr>
        <p:spPr>
          <a:xfrm>
            <a:off x="-159029" y="797821"/>
            <a:ext cx="8771102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3A5BAE"/>
              </a:buClr>
              <a:buSzPts val="3600"/>
            </a:pPr>
            <a:r>
              <a:rPr lang="zh-CN" altLang="en-US" sz="4800" b="1" dirty="0">
                <a:solidFill>
                  <a:srgbClr val="3A5BAE"/>
                </a:solidFill>
                <a:latin typeface="Helvetica Neue"/>
              </a:rPr>
              <a:t>作业中解决的最难的问题是什么</a:t>
            </a:r>
          </a:p>
          <a:p>
            <a:pPr algn="ctr">
              <a:buClr>
                <a:srgbClr val="3A5BAE"/>
              </a:buClr>
              <a:buSzPts val="3600"/>
            </a:pPr>
            <a:endParaRPr lang="zh-CN" altLang="en-US" sz="4800" b="1" dirty="0">
              <a:solidFill>
                <a:srgbClr val="3A5BAE"/>
              </a:solidFill>
              <a:latin typeface="Helvetica Neue"/>
            </a:endParaRPr>
          </a:p>
          <a:p>
            <a:pPr algn="ctr">
              <a:buClr>
                <a:srgbClr val="3A5BAE"/>
              </a:buClr>
              <a:buSzPts val="3600"/>
            </a:pPr>
            <a:r>
              <a:rPr lang="zh-CN" altLang="en-US" sz="800" dirty="0">
                <a:solidFill>
                  <a:srgbClr val="3A5BAE"/>
                </a:solidFill>
              </a:rPr>
              <a:t>本</a:t>
            </a:r>
            <a:endParaRPr lang="zh-CN" altLang="en-US" sz="667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9DD9D7-9AA7-4D24-87FE-92F7F439D632}"/>
              </a:ext>
            </a:extLst>
          </p:cNvPr>
          <p:cNvSpPr txBox="1"/>
          <p:nvPr/>
        </p:nvSpPr>
        <p:spPr>
          <a:xfrm>
            <a:off x="238090" y="1936448"/>
            <a:ext cx="10354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解决的最难的问题是获取</a:t>
            </a:r>
            <a:r>
              <a:rPr lang="en-US" altLang="zh-CN" dirty="0"/>
              <a:t>json</a:t>
            </a:r>
            <a:r>
              <a:rPr lang="zh-CN" altLang="en-US" dirty="0"/>
              <a:t>数据中的各项。这个</a:t>
            </a:r>
            <a:r>
              <a:rPr lang="en-US" altLang="zh-CN" dirty="0" err="1"/>
              <a:t>api</a:t>
            </a:r>
            <a:r>
              <a:rPr lang="zh-CN" altLang="en-US" dirty="0"/>
              <a:t>中的数据格式和第五次作业的例子有一些不同，</a:t>
            </a:r>
            <a:endParaRPr lang="en-US" altLang="zh-CN" dirty="0"/>
          </a:p>
          <a:p>
            <a:r>
              <a:rPr lang="zh-CN" altLang="en-US" dirty="0"/>
              <a:t>是一个数组，所以应该在结构体前加上</a:t>
            </a:r>
            <a:r>
              <a:rPr lang="en-US" altLang="zh-CN" dirty="0"/>
              <a:t>List</a:t>
            </a:r>
            <a:r>
              <a:rPr lang="zh-CN" altLang="en-US" dirty="0"/>
              <a:t>，在</a:t>
            </a:r>
            <a:r>
              <a:rPr lang="en-US" altLang="zh-CN" dirty="0" err="1"/>
              <a:t>Apiservice</a:t>
            </a:r>
            <a:r>
              <a:rPr lang="zh-CN" altLang="en-US" dirty="0"/>
              <a:t>，</a:t>
            </a:r>
            <a:r>
              <a:rPr lang="en-US" altLang="zh-CN" dirty="0" err="1"/>
              <a:t>MainActivity</a:t>
            </a:r>
            <a:r>
              <a:rPr lang="zh-CN" altLang="en-US" dirty="0"/>
              <a:t>，</a:t>
            </a:r>
            <a:r>
              <a:rPr lang="en-US" altLang="zh-CN" dirty="0" err="1"/>
              <a:t>MyAdapter</a:t>
            </a:r>
            <a:r>
              <a:rPr lang="zh-CN" altLang="en-US" dirty="0"/>
              <a:t>中都要修改，因</a:t>
            </a:r>
            <a:endParaRPr lang="en-US" altLang="zh-CN" dirty="0"/>
          </a:p>
          <a:p>
            <a:r>
              <a:rPr lang="zh-CN" altLang="en-US" dirty="0"/>
              <a:t>为不熟悉这块搞清楚要修改那些地方花了我不少时间。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B04DE9-0E01-40A4-B9DE-39F5511DFF1E}"/>
              </a:ext>
            </a:extLst>
          </p:cNvPr>
          <p:cNvSpPr txBox="1"/>
          <p:nvPr/>
        </p:nvSpPr>
        <p:spPr>
          <a:xfrm>
            <a:off x="276563" y="3595896"/>
            <a:ext cx="10315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其他遇到的问题还有下载时明明添加了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WRITE_EXTERNAL_STORAGE</a:t>
            </a:r>
            <a:r>
              <a:rPr lang="zh-CN" altLang="en-US" dirty="0"/>
              <a:t>权限，但一点下载按钮程序就会</a:t>
            </a:r>
            <a:endParaRPr lang="en-US" altLang="zh-CN" dirty="0"/>
          </a:p>
          <a:p>
            <a:r>
              <a:rPr lang="zh-CN" altLang="en-US" dirty="0"/>
              <a:t>崩溃并在</a:t>
            </a:r>
            <a:r>
              <a:rPr lang="en-US" altLang="zh-CN" dirty="0"/>
              <a:t>Logcat</a:t>
            </a:r>
            <a:r>
              <a:rPr lang="zh-CN" altLang="en-US" dirty="0"/>
              <a:t>显示缺少这个权限。在网上查找没有找到办法解决，有的回答说需要动态申请权限，</a:t>
            </a:r>
            <a:endParaRPr lang="en-US" altLang="zh-CN" dirty="0"/>
          </a:p>
          <a:p>
            <a:r>
              <a:rPr lang="zh-CN" altLang="en-US" dirty="0"/>
              <a:t>最后不得已改成了跳转到浏览器</a:t>
            </a:r>
            <a:endParaRPr lang="en-US" altLang="zh-CN" dirty="0"/>
          </a:p>
          <a:p>
            <a:r>
              <a:rPr lang="zh-CN" altLang="en-US" dirty="0"/>
              <a:t>下载。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02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232</Words>
  <Application>Microsoft Office PowerPoint</Application>
  <PresentationFormat>宽屏</PresentationFormat>
  <Paragraphs>19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Neue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yaoxin</dc:creator>
  <cp:lastModifiedBy>dong yaoxin</cp:lastModifiedBy>
  <cp:revision>4</cp:revision>
  <dcterms:created xsi:type="dcterms:W3CDTF">2020-06-11T03:36:15Z</dcterms:created>
  <dcterms:modified xsi:type="dcterms:W3CDTF">2020-06-11T04:16:18Z</dcterms:modified>
</cp:coreProperties>
</file>