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27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1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76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89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033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85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6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93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3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82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80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0BFA-1B99-4BD7-BA13-48C0AFCFB47B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D0A4-2199-439B-ADD9-FB1C87878A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0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9080" y="2240280"/>
            <a:ext cx="55938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3200" b="1" dirty="0" smtClean="0">
                <a:latin typeface="HelveticaNeueLT Std Med" panose="020B0604020202020204" pitchFamily="34" charset="0"/>
              </a:rPr>
              <a:t>Medical Image Processing</a:t>
            </a:r>
          </a:p>
          <a:p>
            <a:pPr algn="ctr">
              <a:lnSpc>
                <a:spcPct val="200000"/>
              </a:lnSpc>
            </a:pPr>
            <a:r>
              <a:rPr lang="en-US" altLang="ko-KR" b="1" dirty="0" smtClean="0">
                <a:latin typeface="HelveticaNeueLT Std Med" panose="020B0604020202020204" pitchFamily="34" charset="0"/>
              </a:rPr>
              <a:t>-LAMSTAR-</a:t>
            </a:r>
            <a:endParaRPr lang="ko-KR" altLang="en-US" b="1" dirty="0">
              <a:latin typeface="HelveticaNeueLT Std Med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1576" y="6581001"/>
            <a:ext cx="1550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2013311816 </a:t>
            </a:r>
            <a:r>
              <a:rPr lang="ko-KR" altLang="en-US" sz="1200" dirty="0" smtClean="0"/>
              <a:t>김민하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5884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472" y="239744"/>
            <a:ext cx="2190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HelveticaNeueLT Std Med" panose="020B0604020202020204" pitchFamily="34" charset="0"/>
              </a:rPr>
              <a:t>LAMSTAR</a:t>
            </a:r>
            <a:endParaRPr lang="ko-KR" altLang="en-US" b="1" dirty="0">
              <a:latin typeface="HelveticaNeueLT Std Med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978408"/>
            <a:ext cx="5713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입력된 이미지들을 지정한 픽셀 단위로 쪼개어 비교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/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인식하는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Artificial Neural Network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" y="1369386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Test set : 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정상인의 </a:t>
            </a:r>
            <a:r>
              <a:rPr lang="en-US" altLang="ko-KR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CT 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사진 </a:t>
            </a:r>
            <a:r>
              <a:rPr lang="en-US" altLang="ko-KR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47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장</a:t>
            </a:r>
            <a:endParaRPr lang="ko-KR" altLang="en-US" sz="14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" y="3891422"/>
            <a:ext cx="364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Training set : 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뇌출혈 환자의 </a:t>
            </a:r>
            <a:r>
              <a:rPr lang="en-US" altLang="ko-KR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CT 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사진 </a:t>
            </a:r>
            <a:r>
              <a:rPr lang="en-US" altLang="ko-KR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46</a:t>
            </a:r>
            <a:r>
              <a:rPr lang="ko-KR" altLang="en-US" sz="14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장</a:t>
            </a:r>
            <a:endParaRPr lang="ko-KR" altLang="en-US" sz="14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069" y="1369386"/>
            <a:ext cx="6917116" cy="252203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068" y="4260754"/>
            <a:ext cx="6917117" cy="248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59" y="978408"/>
            <a:ext cx="8191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여러 장의 사진을 동시에 넣고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Run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하게 되면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compile time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 너무 길어져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사진을 몇 개의 그룹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(10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장씩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으로 나누어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Run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하였다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1255407"/>
            <a:ext cx="7001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※test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정상인의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CT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사진으로 두고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training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정상인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환자의 사진을 각각 넣은 후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training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하였다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472" y="239745"/>
            <a:ext cx="1803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 smtClean="0">
                <a:latin typeface="HelveticaNeueLT Std Med" panose="020B0604020202020204" pitchFamily="34" charset="0"/>
              </a:rPr>
              <a:t>RESULT</a:t>
            </a:r>
            <a:endParaRPr lang="ko-KR" altLang="en-US" b="1" dirty="0">
              <a:latin typeface="HelveticaNeueLT Std Med" panose="020B0604020202020204" pitchFamily="34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368799" y="2631258"/>
            <a:ext cx="7454403" cy="2483548"/>
            <a:chOff x="2157984" y="2311218"/>
            <a:chExt cx="7454403" cy="2483548"/>
          </a:xfrm>
        </p:grpSpPr>
        <p:sp>
          <p:nvSpPr>
            <p:cNvPr id="8" name="TextBox 7"/>
            <p:cNvSpPr txBox="1"/>
            <p:nvPr/>
          </p:nvSpPr>
          <p:spPr>
            <a:xfrm>
              <a:off x="2157984" y="2311218"/>
              <a:ext cx="2896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elveticaNeueLT Std Med" panose="020B0604020202020204" pitchFamily="34" charset="0"/>
                </a:rPr>
                <a:t>RESULT : normal set(1~9)</a:t>
              </a:r>
              <a:endParaRPr lang="ko-KR" altLang="en-US" dirty="0">
                <a:latin typeface="HelveticaNeueLT Std Med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46520" y="2311218"/>
              <a:ext cx="316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elveticaNeueLT Std Med" panose="020B0604020202020204" pitchFamily="34" charset="0"/>
                </a:rPr>
                <a:t>RESULT : abnormal set(1~9)</a:t>
              </a:r>
              <a:endParaRPr lang="ko-KR" altLang="en-US" dirty="0">
                <a:latin typeface="HelveticaNeueLT Std Med" panose="020B0604020202020204" pitchFamily="34" charset="0"/>
              </a:endParaRPr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9977" y="2956441"/>
              <a:ext cx="1552575" cy="1838325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1376" y="2956441"/>
              <a:ext cx="1466850" cy="180975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822959" y="1531298"/>
            <a:ext cx="4788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※test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각 사진들에 대한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training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</a:t>
            </a:r>
            <a:r>
              <a:rPr lang="ko-KR" altLang="en-US" sz="1200" dirty="0" err="1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일치율이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score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로 표시된다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59" y="1782758"/>
            <a:ext cx="258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※iteration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은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10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으로 모두 고정시켰다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639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8799" y="509850"/>
            <a:ext cx="315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RESULT : normal set(10~18)</a:t>
            </a:r>
            <a:endParaRPr lang="ko-KR" altLang="en-US" dirty="0">
              <a:latin typeface="HelveticaNeueLT Std Med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7335" y="509850"/>
            <a:ext cx="3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RESULT : abnormal set(10~18)</a:t>
            </a:r>
            <a:endParaRPr lang="ko-KR" altLang="en-US" dirty="0">
              <a:latin typeface="HelveticaNeueLT Std Med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792" y="1155073"/>
            <a:ext cx="1552575" cy="18383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191" y="1155073"/>
            <a:ext cx="1466850" cy="18097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792" y="1155073"/>
            <a:ext cx="1562100" cy="18478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191" y="1155073"/>
            <a:ext cx="1600200" cy="18669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68799" y="3381066"/>
            <a:ext cx="315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RESULT : normal set(19~27)</a:t>
            </a:r>
            <a:endParaRPr lang="ko-KR" altLang="en-US" dirty="0">
              <a:latin typeface="HelveticaNeueLT Std Med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7335" y="3381066"/>
            <a:ext cx="3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elveticaNeueLT Std Med" panose="020B0604020202020204" pitchFamily="34" charset="0"/>
              </a:rPr>
              <a:t>RESULT : abnormal set(19~27)</a:t>
            </a:r>
            <a:endParaRPr lang="ko-KR" altLang="en-US" dirty="0">
              <a:latin typeface="HelveticaNeueLT Std Med" panose="020B0604020202020204" pitchFamily="34" charset="0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792" y="4026289"/>
            <a:ext cx="1552575" cy="183832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191" y="4026289"/>
            <a:ext cx="1466850" cy="180975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792" y="4026289"/>
            <a:ext cx="1562100" cy="1847850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191" y="4026289"/>
            <a:ext cx="1600200" cy="18669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587140" y="6252282"/>
            <a:ext cx="4794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※normal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결과가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abnormal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비해 높은 것을 확인할 수 있다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385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472" y="239744"/>
            <a:ext cx="1673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HelveticaNeueLT Std Med" panose="020B0604020202020204" pitchFamily="34" charset="0"/>
              </a:rPr>
              <a:t>GRAPH</a:t>
            </a:r>
            <a:endParaRPr lang="ko-KR" altLang="en-US" b="1" dirty="0">
              <a:latin typeface="HelveticaNeueLT Std Med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8" y="1018413"/>
            <a:ext cx="6181725" cy="3943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3188" y="5182434"/>
            <a:ext cx="9305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</a:t>
            </a:r>
            <a:r>
              <a:rPr lang="en-US" altLang="ko-KR" sz="12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simple training set, test set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으로 </a:t>
            </a:r>
            <a:r>
              <a:rPr lang="en-US" altLang="ko-KR" sz="1200" dirty="0" err="1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lamstar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를 실행해 보았을 때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iteration 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횟수가 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751</a:t>
            </a:r>
            <a:r>
              <a:rPr lang="ko-KR" altLang="en-US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넘으면 성능이 현저하게 떨어지는 것을 관찰할 수 있었다</a:t>
            </a:r>
            <a:r>
              <a:rPr lang="en-US" altLang="ko-KR" sz="12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ko-KR" altLang="en-US" sz="12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231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186</Words>
  <Application>Microsoft Office PowerPoint</Application>
  <PresentationFormat>와이드스크린</PresentationFormat>
  <Paragraphs>21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KoPub돋움체 Light</vt:lpstr>
      <vt:lpstr>맑은 고딕</vt:lpstr>
      <vt:lpstr>Arial</vt:lpstr>
      <vt:lpstr>HelveticaNeueLT Std Med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10</cp:revision>
  <dcterms:created xsi:type="dcterms:W3CDTF">2017-08-07T04:30:06Z</dcterms:created>
  <dcterms:modified xsi:type="dcterms:W3CDTF">2017-08-07T06:51:48Z</dcterms:modified>
</cp:coreProperties>
</file>