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EC3D-266A-4BFA-876E-3A943522828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3534-F6C6-4CE1-B4EC-F9CFDAB62ED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41" y="177553"/>
            <a:ext cx="11798423" cy="1613147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BANK APPLICATION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Guided By-</a:t>
            </a:r>
            <a:r>
              <a:rPr lang="en-US" sz="3600" dirty="0" err="1">
                <a:solidFill>
                  <a:srgbClr val="FF0000"/>
                </a:solidFill>
              </a:rPr>
              <a:t>Dr.Rajesh</a:t>
            </a:r>
            <a:r>
              <a:rPr lang="en-US" sz="3600" dirty="0">
                <a:solidFill>
                  <a:srgbClr val="FF0000"/>
                </a:solidFill>
              </a:rPr>
              <a:t> Upadhyay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1" y="1790700"/>
            <a:ext cx="11798423" cy="49625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Dhananjay Kumar                                                              45120367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Akshita</a:t>
            </a:r>
            <a:r>
              <a:rPr lang="en-US" dirty="0">
                <a:solidFill>
                  <a:schemeClr val="bg1"/>
                </a:solidFill>
              </a:rPr>
              <a:t> Hedaoo                                                                  45120176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Anushka Verma              				      45120151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Gursabiha</a:t>
            </a:r>
            <a:r>
              <a:rPr lang="en-US" dirty="0">
                <a:solidFill>
                  <a:schemeClr val="bg1"/>
                </a:solidFill>
              </a:rPr>
              <a:t> Miranshah				      45120362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Kunil</a:t>
            </a:r>
            <a:r>
              <a:rPr lang="en-US" dirty="0">
                <a:solidFill>
                  <a:schemeClr val="bg1"/>
                </a:solidFill>
              </a:rPr>
              <a:t> Kothari					      45120045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Preksha</a:t>
            </a:r>
            <a:r>
              <a:rPr lang="en-US" dirty="0">
                <a:solidFill>
                  <a:schemeClr val="bg1"/>
                </a:solidFill>
              </a:rPr>
              <a:t> Gandhi					      45120222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Richa Priya						      45120103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Sakshi Saxena					      45120271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Suprabha</a:t>
            </a:r>
            <a:r>
              <a:rPr lang="en-US" dirty="0">
                <a:solidFill>
                  <a:schemeClr val="bg1"/>
                </a:solidFill>
              </a:rPr>
              <a:t> Kundu					      45120286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Himadri</a:t>
            </a:r>
            <a:r>
              <a:rPr lang="en-US" dirty="0">
                <a:solidFill>
                  <a:schemeClr val="bg1"/>
                </a:solidFill>
              </a:rPr>
              <a:t> Biswas					      45120204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19076"/>
            <a:ext cx="11010900" cy="11239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DEMERITS OF BRANCH BANKING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43026"/>
            <a:ext cx="11049000" cy="4981574"/>
          </a:xfrm>
        </p:spPr>
        <p:txBody>
          <a:bodyPr/>
          <a:lstStyle/>
          <a:p>
            <a:pPr marL="3657600" lvl="8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3657600" lvl="8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                         -  </a:t>
            </a:r>
            <a:r>
              <a:rPr lang="en-US" sz="3600" dirty="0">
                <a:solidFill>
                  <a:schemeClr val="bg1"/>
                </a:solidFill>
              </a:rPr>
              <a:t>Delays in decision making</a:t>
            </a:r>
            <a:endParaRPr lang="en-US" sz="3600" dirty="0">
              <a:solidFill>
                <a:schemeClr val="bg1"/>
              </a:solidFill>
            </a:endParaRPr>
          </a:p>
          <a:p>
            <a:pPr marL="3657600" lvl="8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                  - Danger of Mismanagement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                                                      - Expensive  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                                                      - Lack of Initiatives</a:t>
            </a:r>
            <a:endParaRPr lang="en-I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                                                      - Regional Imbalance</a:t>
            </a: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828799"/>
            <a:ext cx="46005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763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ONLINE BANKING GUI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3001"/>
            <a:ext cx="11287124" cy="503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ADVANTAGES						DISADVANTAGES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For Consumers:						For Consumers: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Privacy				         	some are uncomfortable to provide   							credentials on internet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service 24*7			knowledge on using internet is 								necessary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Search of any bank accessible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Accessible from anywhere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663953" y="2405849"/>
            <a:ext cx="88777" cy="71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63953" y="3266983"/>
            <a:ext cx="88777" cy="71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3"/>
            <a:ext cx="10515600" cy="8611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WORKING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05" y="1278384"/>
            <a:ext cx="11052698" cy="48985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Storing personal details on database servers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you login with credentials , application searches in the database.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credentials gets matched then you successfully gets logged in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login , user can do basic user processes and perform various activities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WORKING SCREENSHOTS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eenshot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5715"/>
            <a:ext cx="5181600" cy="2910205"/>
          </a:xfrm>
          <a:prstGeom prst="rect">
            <a:avLst/>
          </a:prstGeom>
        </p:spPr>
      </p:pic>
      <p:pic>
        <p:nvPicPr>
          <p:cNvPr id="5" name="Content Placeholder 4" descr="screenshot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5715"/>
            <a:ext cx="5181600" cy="2910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WORKING SCREENSHOTS</a:t>
            </a:r>
            <a:endParaRPr lang="en-IN" dirty="0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" y="1219835"/>
            <a:ext cx="2367915" cy="4236085"/>
          </a:xfrm>
          <a:prstGeom prst="rect">
            <a:avLst/>
          </a:prstGeom>
        </p:spPr>
      </p:pic>
      <p:pic>
        <p:nvPicPr>
          <p:cNvPr id="5" name="Content Placeholder 4" descr="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3850" y="1219835"/>
            <a:ext cx="2399665" cy="4236085"/>
          </a:xfrm>
          <a:prstGeom prst="rect">
            <a:avLst/>
          </a:prstGeom>
        </p:spPr>
      </p:pic>
      <p:pic>
        <p:nvPicPr>
          <p:cNvPr id="6" name="Picture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10" y="1691640"/>
            <a:ext cx="3008630" cy="4020185"/>
          </a:xfrm>
          <a:prstGeom prst="rect">
            <a:avLst/>
          </a:prstGeom>
        </p:spPr>
      </p:pic>
      <p:pic>
        <p:nvPicPr>
          <p:cNvPr id="7" name="Picture 6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075" y="1425575"/>
            <a:ext cx="432308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553"/>
            <a:ext cx="10515600" cy="9055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SOFTWARES AND LIBRARIES 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932155"/>
            <a:ext cx="11239129" cy="52448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Operating System-windows 7 and above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  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System must have JAVA JDK 1.8 or above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Database server Derby 10.13.1.1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Spring tool suite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Tomcat server version 9.0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TECHNOLOGIES USED: JAVA,HTML,CSS,JSP/Servlets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FUTURE IMPROVEMENTS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JAVA 8 features can be included.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Spring MVC  can be used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Node JS and Angular can be used to implement more user friendly features.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WPS Presentation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BANK APPLICATION Guided By-Dr.Rajesh Upadhyay</vt:lpstr>
      <vt:lpstr>            DEMERITS OF BRANCH BANKING</vt:lpstr>
      <vt:lpstr>ONLINE BANKING GUI</vt:lpstr>
      <vt:lpstr>WORKING</vt:lpstr>
      <vt:lpstr>PROJECT WORKING SCREENSHOTS</vt:lpstr>
      <vt:lpstr>PROJECT WORKING SCREENSHOTS</vt:lpstr>
      <vt:lpstr>SOFTWARES AND LIBRARIES USED</vt:lpstr>
      <vt:lpstr>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 Guided By-Dr.Rajesh Upadhyay</dc:title>
  <dc:creator>Nivedita Hedaoo</dc:creator>
  <cp:lastModifiedBy>nEW u</cp:lastModifiedBy>
  <cp:revision>15</cp:revision>
  <dcterms:created xsi:type="dcterms:W3CDTF">2020-10-11T14:45:00Z</dcterms:created>
  <dcterms:modified xsi:type="dcterms:W3CDTF">2020-10-12T18:16:02Z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