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0"/>
    <p:restoredTop sz="94613"/>
  </p:normalViewPr>
  <p:slideViewPr>
    <p:cSldViewPr snapToGrid="0" snapToObjects="1">
      <p:cViewPr varScale="1">
        <p:scale>
          <a:sx n="125" d="100"/>
          <a:sy n="125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VISUALISING POINT SETS IN THE PLANE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3F278E-AF55-CD41-8F77-14DD76F82B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35" y="643992"/>
            <a:ext cx="3495040" cy="349504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9EFD00-7FB4-964F-A187-3F788B52A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44758" y="643992"/>
            <a:ext cx="3495040" cy="34950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8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VISUALISING POINT SETS IN THE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27CB-9701-5A4E-B9C3-9132838E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35" y="643992"/>
            <a:ext cx="3495040" cy="349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5494D-1D2D-3F4B-87A1-B92326D33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58" y="643992"/>
            <a:ext cx="3495040" cy="3495040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4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E39B7BA-A877-44A2-A5C9-7852CEFB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47FB29-ACC4-46E3-8BA6-E22DA2D3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TRIANGULATE AND PAIR UP TRIANGLES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B2AF40-E036-0A49-895B-EAC9F7A3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97" y="1364973"/>
            <a:ext cx="2039112" cy="20391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7B81B9-D59D-B94F-854F-01630DE0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77" y="1359476"/>
            <a:ext cx="2039112" cy="20391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18BB00-007B-804E-B6BE-C170086E1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457" y="1375757"/>
            <a:ext cx="2039112" cy="20391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E64104-9453-4E4E-89D4-63736AA1A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917" y="1359476"/>
            <a:ext cx="2039112" cy="203911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EB9673-0F34-4B59-96DE-2073C1D10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5118825-AFC3-4D65-AEB0-56335AC6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F1E583-F58F-4646-9A88-37785C9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6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ADD COLOUR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9E594-54B6-4844-847D-8F01618B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80" y="876953"/>
            <a:ext cx="2770632" cy="277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50060-195E-4942-B3FC-06FD1804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107" y="876953"/>
            <a:ext cx="2770632" cy="277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4584C-846F-5F40-886A-D7C893C53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728" y="876953"/>
            <a:ext cx="2770632" cy="277063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 AND PLANAR DUAL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B2AF40-E036-0A49-895B-EAC9F7A3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5160"/>
            <a:ext cx="2520000" cy="25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18BB00-007B-804E-B6BE-C170086E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04" y="2377654"/>
            <a:ext cx="2520000" cy="252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C03A3A-21A6-1B48-9734-5A0145F8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79" y="2891854"/>
            <a:ext cx="2520000" cy="252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33E6B4-995C-8548-8F8C-0002144D8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854" y="329345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MAXIMAL SET OF ISOLATED EDGES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98578-659E-814C-9141-C41D98DB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16" y="2245640"/>
            <a:ext cx="2520000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A99AC0-4F92-F24A-A4AF-372DF364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88" y="3141011"/>
            <a:ext cx="2520000" cy="25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1D687-9E82-EB45-ACD0-99880D9BC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044" y="3141011"/>
            <a:ext cx="2520000" cy="2520000"/>
          </a:xfrm>
          <a:prstGeom prst="rect">
            <a:avLst/>
          </a:prstGeom>
        </p:spPr>
      </p:pic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F535A70-800A-0B4D-B861-6AF454EF4686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4126044" y="3505639"/>
            <a:ext cx="867172" cy="895371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7BB858B-C278-8240-88C0-9FA905C1DEE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513216" y="3505640"/>
            <a:ext cx="867172" cy="895371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1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6AE4-193A-5F49-9C38-1B2CBC4E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UP TRIANGLES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9E594-54B6-4844-847D-8F01618B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0" y="1985108"/>
            <a:ext cx="2520000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4584C-846F-5F40-886A-D7C893C5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83560"/>
            <a:ext cx="2520000" cy="25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50060-195E-4942-B3FC-06FD1804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42" y="308356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3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32</Words>
  <Application>Microsoft Macintosh PowerPoint</Application>
  <PresentationFormat>Widescreen</PresentationFormat>
  <Paragraphs>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VISUALISING POINT SETS IN THE PLANE</vt:lpstr>
      <vt:lpstr>VISUALISING POINT SETS IN THE PLANE</vt:lpstr>
      <vt:lpstr>TRIANGULATE AND PAIR UP TRIANGLES</vt:lpstr>
      <vt:lpstr>ADD COLOUR</vt:lpstr>
      <vt:lpstr>TRIANGULATION AND PLANAR DUAL </vt:lpstr>
      <vt:lpstr>REMOVE MAXIMAL SET OF ISOLATED EDGES</vt:lpstr>
      <vt:lpstr>JOIN UP TRIANGLES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Quadrangulations</dc:title>
  <dc:creator>Thomas Prellberg</dc:creator>
  <cp:lastModifiedBy>Thomas Prellberg</cp:lastModifiedBy>
  <cp:revision>8</cp:revision>
  <dcterms:created xsi:type="dcterms:W3CDTF">2018-09-07T22:59:56Z</dcterms:created>
  <dcterms:modified xsi:type="dcterms:W3CDTF">2018-09-12T09:41:53Z</dcterms:modified>
</cp:coreProperties>
</file>