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be46b10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be46b10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1be46b1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1be46b1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1be46b10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1be46b10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1be46b10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1be46b10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be46b10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1be46b10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1be46b10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1be46b10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1be46b1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1be46b1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Ticket Prices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 panchal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Ticket Prices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Currently at $81 per adult weekend ticket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Current price was created comparative to other resorts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Does not look to leverage uniqueness of the Resort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How to Improve Revenue?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Update Ticket prices to $95 per ticket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47850"/>
            <a:ext cx="70389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+/- $9 to account for variance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About average in relation to other resorts across the country but upper end of Montana resorts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Major selling points of all Resorts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Snow Making equipment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Chairs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Runs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Skiiable Terrain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000" y="1853675"/>
            <a:ext cx="4310400" cy="26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 Making Area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152075"/>
            <a:ext cx="7038900" cy="33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Guaranteed</a:t>
            </a:r>
            <a:r>
              <a:rPr lang="en"/>
              <a:t> snow is likely very important for customers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913" y="1621600"/>
            <a:ext cx="5402174" cy="25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Chairs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030825"/>
            <a:ext cx="70389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Transportation within the resort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325" y="1445625"/>
            <a:ext cx="6013250" cy="2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Runs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011675"/>
            <a:ext cx="70389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Variety important for repeated customers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624" y="1510950"/>
            <a:ext cx="5504274" cy="25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Skiiable Area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960625"/>
            <a:ext cx="70389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600" y="1413700"/>
            <a:ext cx="5205550" cy="278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Big Mountain facilities and Amenities are top notch in comparison to other resorts in the market share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Raise ticket prices to a minimum of $84/ticket, while being able to reasonable go up to $95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