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3c0e7d702e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3c0e7d702e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3c0e7d702e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3c0e7d702e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3c0e7d702e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3c0e7d702e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3c0e7d702e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3c0e7d702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c0e7d702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c0e7d702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c0e7d702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c0e7d702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c0e7d702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c0e7d702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c0e7d702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c0e7d702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c0e7d702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c0e7d702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c0e7d702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3c0e7d702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3c0e7d702e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3c0e7d702e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3c0e7d702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3c0e7d702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prem0217@gmail.com" TargetMode="External"/><Relationship Id="rId4" Type="http://schemas.openxmlformats.org/officeDocument/2006/relationships/hyperlink" Target="https://github.com/prem-0217/CapstoneTwo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Heart Disease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77"/>
              <a:t>Prem Panchal</a:t>
            </a:r>
            <a:endParaRPr sz="2777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Capstone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488" y="1307850"/>
            <a:ext cx="5153025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Improvements</a:t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13194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Obtain more data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Possibly through synthetic medical data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Look into other features that could make the data more accurate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1266850" y="15719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Ridge Classifier most accurate model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While highly accurate only serves as a baseline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Ideally available to both patients and doctors to determine more extensive testing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Adding</a:t>
            </a:r>
            <a:r>
              <a:rPr lang="en" sz="2000"/>
              <a:t> more data to the model iteratively can help doctors more quickly determine if testing needs to be done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819475" y="1472250"/>
            <a:ext cx="4587000" cy="326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77"/>
              <a:t>Thank you!</a:t>
            </a:r>
            <a:endParaRPr sz="43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38"/>
              <a:t>Prem Panchal</a:t>
            </a:r>
            <a:endParaRPr sz="143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38"/>
              <a:t>Email: </a:t>
            </a:r>
            <a:r>
              <a:rPr lang="en" sz="1438" u="sng">
                <a:solidFill>
                  <a:schemeClr val="hlink"/>
                </a:solidFill>
                <a:hlinkClick r:id="rId3"/>
              </a:rPr>
              <a:t>prem0217@gmail.com</a:t>
            </a:r>
            <a:endParaRPr sz="143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38"/>
              <a:t>Project: </a:t>
            </a:r>
            <a:r>
              <a:rPr lang="en" sz="1438" u="sng">
                <a:solidFill>
                  <a:schemeClr val="hlink"/>
                </a:solidFill>
                <a:hlinkClick r:id="rId4"/>
              </a:rPr>
              <a:t>https://github.com/prem-0217/CapstoneTwo</a:t>
            </a:r>
            <a:r>
              <a:rPr lang="en" sz="1438"/>
              <a:t> </a:t>
            </a:r>
            <a:endParaRPr sz="1438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Heart disease major issue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Possible ways to detect it faster?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How would a person know they need to get checked up?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Steakholders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Hospitals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Medical Clinics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Company owners where employees are at risk for heart related disease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Combination of 5 heart data sets, combined in 2021</a:t>
            </a:r>
            <a:endParaRPr/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●"/>
            </a:pPr>
            <a:r>
              <a:rPr lang="en" sz="1100"/>
              <a:t>Cleveland: 303 observations</a:t>
            </a:r>
            <a:endParaRPr sz="1100"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●"/>
            </a:pPr>
            <a:r>
              <a:rPr lang="en" sz="1100"/>
              <a:t>Hungarian: 294 observations</a:t>
            </a:r>
            <a:endParaRPr sz="1100"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●"/>
            </a:pPr>
            <a:r>
              <a:rPr lang="en" sz="1100"/>
              <a:t>Switzerland: 123 observations</a:t>
            </a:r>
            <a:endParaRPr sz="1100"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●"/>
            </a:pPr>
            <a:r>
              <a:rPr lang="en" sz="1100"/>
              <a:t>Long Beach VA: 200 observations</a:t>
            </a:r>
            <a:endParaRPr sz="1100"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●"/>
            </a:pPr>
            <a:r>
              <a:rPr lang="en" sz="1100"/>
              <a:t>Stalog (Heart) Data Set: 270 observations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Total: 1190 observations</a:t>
            </a:r>
            <a:br>
              <a:rPr lang="en" sz="1100"/>
            </a:br>
            <a:r>
              <a:rPr lang="en" sz="1100"/>
              <a:t>Duplicated: 272 observations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Final dataset: 918 observations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Symptoms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Age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Heart Pain Types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Cholesterol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Hereditary causes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Chest Pain Types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ATA - Atypical Angina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NAP - Non-Anginal Pain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ASY - Asymptomatic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TA - Typical Angina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4913" y="1307850"/>
            <a:ext cx="4241487" cy="317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Cholesterol</a:t>
            </a:r>
            <a:r>
              <a:rPr lang="en"/>
              <a:t> 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93850"/>
            <a:ext cx="2991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Direct Correlation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Many cases with heart disease actually have a cholesterol of 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 cholesterol can be caused by both  hereditary issues or </a:t>
            </a:r>
            <a:r>
              <a:rPr lang="en"/>
              <a:t>dietary</a:t>
            </a:r>
            <a:r>
              <a:rPr lang="en"/>
              <a:t> issues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Added new feature into Data set to </a:t>
            </a:r>
            <a:r>
              <a:rPr lang="en"/>
              <a:t>accommodate</a:t>
            </a:r>
            <a:r>
              <a:rPr lang="en"/>
              <a:t> </a:t>
            </a:r>
            <a:r>
              <a:rPr lang="en"/>
              <a:t>hereditary</a:t>
            </a:r>
            <a:r>
              <a:rPr lang="en"/>
              <a:t> cases</a:t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367" y="1593849"/>
            <a:ext cx="3856559" cy="28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Comparisons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2180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Supervised learning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Binary Classification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Fairly even classification distribution</a:t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7725" y="1307850"/>
            <a:ext cx="508635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</a:t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675" y="1000225"/>
            <a:ext cx="4884648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