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64" r:id="rId6"/>
    <p:sldId id="262" r:id="rId7"/>
    <p:sldId id="257" r:id="rId8"/>
    <p:sldId id="258" r:id="rId9"/>
    <p:sldId id="259" r:id="rId10"/>
    <p:sldId id="260" r:id="rId11"/>
    <p:sldId id="265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69CAB-CEF5-4F44-B157-595A50DF4E66}" v="7" dt="2024-04-30T10:24:4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3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2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3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1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5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8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7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6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2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D6BF-3FFD-D386-A6D6-F01D540D9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101482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6600" dirty="0">
                <a:solidFill>
                  <a:srgbClr val="FFFF00"/>
                </a:solidFill>
              </a:rPr>
              <a:t>E-CALENDER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B3043-1628-B0B4-02FC-31DE13709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46" y="2157822"/>
            <a:ext cx="5727470" cy="3911962"/>
          </a:xfrm>
        </p:spPr>
        <p:txBody>
          <a:bodyPr>
            <a:normAutofit/>
          </a:bodyPr>
          <a:lstStyle/>
          <a:p>
            <a:r>
              <a:rPr lang="en-IN" sz="2400" u="sng" dirty="0">
                <a:solidFill>
                  <a:schemeClr val="bg1"/>
                </a:solidFill>
              </a:rPr>
              <a:t>Team members :</a:t>
            </a:r>
          </a:p>
          <a:p>
            <a:endParaRPr lang="en-IN" sz="2400" u="sng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Prem Pratyush Mohanty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Pushpendu Arunkumar Samanta     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Kadiyala Bharadwaj 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Lucent Dev Dunne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Gundam Gouthamsai 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Ayush Singh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5F251-8C66-DC70-A969-5D9AC7E35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r="5558" b="8428"/>
          <a:stretch/>
        </p:blipFill>
        <p:spPr bwMode="auto">
          <a:xfrm>
            <a:off x="6608452" y="2367382"/>
            <a:ext cx="4835402" cy="2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2B8F7-E157-0894-5E21-F6312891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50FFE-330C-E477-7429-B7AD22F4353D}"/>
              </a:ext>
            </a:extLst>
          </p:cNvPr>
          <p:cNvSpPr/>
          <p:nvPr/>
        </p:nvSpPr>
        <p:spPr>
          <a:xfrm>
            <a:off x="3287153" y="939029"/>
            <a:ext cx="5783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Product backlog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418FD3-5327-FA5B-8853-B7DBBC761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1688"/>
              </p:ext>
            </p:extLst>
          </p:nvPr>
        </p:nvGraphicFramePr>
        <p:xfrm>
          <a:off x="465513" y="2390775"/>
          <a:ext cx="11222182" cy="3976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542">
                  <a:extLst>
                    <a:ext uri="{9D8B030D-6E8A-4147-A177-3AD203B41FA5}">
                      <a16:colId xmlns:a16="http://schemas.microsoft.com/office/drawing/2014/main" val="1086856639"/>
                    </a:ext>
                  </a:extLst>
                </a:gridCol>
                <a:gridCol w="1561435">
                  <a:extLst>
                    <a:ext uri="{9D8B030D-6E8A-4147-A177-3AD203B41FA5}">
                      <a16:colId xmlns:a16="http://schemas.microsoft.com/office/drawing/2014/main" val="3673427419"/>
                    </a:ext>
                  </a:extLst>
                </a:gridCol>
                <a:gridCol w="2508369">
                  <a:extLst>
                    <a:ext uri="{9D8B030D-6E8A-4147-A177-3AD203B41FA5}">
                      <a16:colId xmlns:a16="http://schemas.microsoft.com/office/drawing/2014/main" val="769565441"/>
                    </a:ext>
                  </a:extLst>
                </a:gridCol>
                <a:gridCol w="3233680">
                  <a:extLst>
                    <a:ext uri="{9D8B030D-6E8A-4147-A177-3AD203B41FA5}">
                      <a16:colId xmlns:a16="http://schemas.microsoft.com/office/drawing/2014/main" val="1786190628"/>
                    </a:ext>
                  </a:extLst>
                </a:gridCol>
                <a:gridCol w="1470770">
                  <a:extLst>
                    <a:ext uri="{9D8B030D-6E8A-4147-A177-3AD203B41FA5}">
                      <a16:colId xmlns:a16="http://schemas.microsoft.com/office/drawing/2014/main" val="2587621895"/>
                    </a:ext>
                  </a:extLst>
                </a:gridCol>
                <a:gridCol w="987230">
                  <a:extLst>
                    <a:ext uri="{9D8B030D-6E8A-4147-A177-3AD203B41FA5}">
                      <a16:colId xmlns:a16="http://schemas.microsoft.com/office/drawing/2014/main" val="3556903059"/>
                    </a:ext>
                  </a:extLst>
                </a:gridCol>
                <a:gridCol w="977156">
                  <a:extLst>
                    <a:ext uri="{9D8B030D-6E8A-4147-A177-3AD203B41FA5}">
                      <a16:colId xmlns:a16="http://schemas.microsoft.com/office/drawing/2014/main" val="3549982353"/>
                    </a:ext>
                  </a:extLst>
                </a:gridCol>
              </a:tblGrid>
              <a:tr h="22882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Name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Expected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Team Member 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Priority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Status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751105258"/>
                  </a:ext>
                </a:extLst>
              </a:tr>
              <a:tr h="56811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Kadiyala Bharadwaj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Login page and routing for all components and fine-tuning all css components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 login page should be built and all components should be routed.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115246261"/>
                  </a:ext>
                </a:extLst>
              </a:tr>
              <a:tr h="85216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Prem Pratyush Mohanty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building dashboard/homepage , fetching employee details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 homepage/dashboard should be built that would have 3 buttons that would redirect to the specific components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668459985"/>
                  </a:ext>
                </a:extLst>
              </a:tr>
              <a:tr h="45764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Gundam Gouthamsai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Employee details page and events page and fine-tuning of all css components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Employee page should contain thumnails of employee details upon clicking which should display employee details.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169532982"/>
                  </a:ext>
                </a:extLst>
              </a:tr>
              <a:tr h="60361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Ayush Singh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Authentication for login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Authentication should be succesful upon login after which it should redirect to homepage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048533930"/>
                  </a:ext>
                </a:extLst>
              </a:tr>
              <a:tr h="57994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Pushpendu Arunkumar Samanta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Backend for employee database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 database for the employees should be built and should be connected to the springboot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437775058"/>
                  </a:ext>
                </a:extLst>
              </a:tr>
              <a:tr h="68646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Lecent Dev Dunne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Leaves page for employee and events page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Leave page should display the number of leaves availed and leaves left and events page should display a calender where events can be scheduled.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COMPLETED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3724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4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8914-F0D9-D75D-00FA-DA15A4AB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63655-E7BB-DB82-9DBA-1F078FD04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122" y="2813850"/>
            <a:ext cx="111312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React-based web application for efficient employee management. The application should include features like a registration form for new employees, a secure login for managers, and a comprehensive view of employee information and schedules. It should also display upcoming organizational events and provide graphical insights for informed decision-making. The challenge lies in creating a user-friendly, secure, and scalable solution that enhances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0E06-4796-75D0-397D-CBB6CCC3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C93D-AF90-F131-7FC4-136CE180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66485" cy="3946929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The system features a secure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login page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 accessible only to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managers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. Upon logging in, managers can access and manage data for each team member. This stored information includes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general details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 (such as name and contact information),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designation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leaves availed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date of joining (DOJ)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upcoming events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projects assigned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 and a unique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user ID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 for each employee. The system is implemented in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Java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 leveraging its robust features for efficient data handling and security.  Here, managers can promptly approve or reject leave requests. An effective</a:t>
            </a:r>
            <a:r>
              <a:rPr lang="en-IN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portal contributes to better employee engagement, productivity, and overall employer branding.</a:t>
            </a:r>
          </a:p>
          <a:p>
            <a:pPr marL="0" indent="0">
              <a:buNone/>
            </a:pPr>
            <a:endParaRPr lang="en-I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sz="2000" b="1" u="sng" dirty="0">
                <a:solidFill>
                  <a:srgbClr val="111111"/>
                </a:solidFill>
                <a:latin typeface="-apple-system"/>
              </a:rPr>
              <a:t>Technologies used</a:t>
            </a:r>
            <a:r>
              <a:rPr lang="en-IN" sz="2000" dirty="0">
                <a:solidFill>
                  <a:srgbClr val="111111"/>
                </a:solidFill>
                <a:latin typeface="-apple-system"/>
              </a:rPr>
              <a:t> : - Spring Boot, Spring JPA, Hibernate for Validations, React, MySQL </a:t>
            </a:r>
          </a:p>
          <a:p>
            <a:endParaRPr lang="en-IN" sz="2000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278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42C6-AA92-A155-3408-D6003703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05DD-A03D-5840-1997-1D33C5F5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2548467"/>
            <a:ext cx="6197600" cy="401027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-apple-system"/>
              </a:rPr>
              <a:t>Under the </a:t>
            </a:r>
            <a:r>
              <a:rPr lang="en-IN" sz="2000" b="1" dirty="0">
                <a:latin typeface="-apple-system"/>
              </a:rPr>
              <a:t>src</a:t>
            </a:r>
            <a:r>
              <a:rPr lang="en-IN" sz="2000" dirty="0">
                <a:latin typeface="-apple-system"/>
              </a:rPr>
              <a:t> folder there are 5 components, they are; </a:t>
            </a:r>
          </a:p>
          <a:p>
            <a:r>
              <a:rPr lang="en-IN" sz="2000" dirty="0">
                <a:latin typeface="-apple-system"/>
              </a:rPr>
              <a:t>1 – Employee</a:t>
            </a:r>
          </a:p>
          <a:p>
            <a:r>
              <a:rPr lang="en-IN" sz="2000" dirty="0">
                <a:latin typeface="-apple-system"/>
              </a:rPr>
              <a:t>2 – Events</a:t>
            </a:r>
          </a:p>
          <a:p>
            <a:r>
              <a:rPr lang="en-IN" sz="2000" dirty="0">
                <a:latin typeface="-apple-system"/>
              </a:rPr>
              <a:t>3 – Home</a:t>
            </a:r>
          </a:p>
          <a:p>
            <a:r>
              <a:rPr lang="en-IN" sz="2000" dirty="0">
                <a:latin typeface="-apple-system"/>
              </a:rPr>
              <a:t>4 – Leaves</a:t>
            </a:r>
          </a:p>
          <a:p>
            <a:r>
              <a:rPr lang="en-IN" sz="2000" dirty="0">
                <a:latin typeface="-apple-system"/>
              </a:rPr>
              <a:t>5 – Login</a:t>
            </a:r>
          </a:p>
          <a:p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Sync fusion Calendar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 is a powerful widget that allows developers to incorporate calendar functionality into their applications. Basically, it’s a type of </a:t>
            </a:r>
            <a:r>
              <a:rPr lang="en-IN" sz="2000" dirty="0">
                <a:latin typeface="-apple-system"/>
              </a:rPr>
              <a:t>API for making the scheduler.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E9FAD3-482E-0A7D-AF69-DF48FBAF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" b="4363"/>
          <a:stretch/>
        </p:blipFill>
        <p:spPr bwMode="auto">
          <a:xfrm>
            <a:off x="6918143" y="2776451"/>
            <a:ext cx="5004617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0F5E-3C8B-C4D7-792C-F053E18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FD38-1B57-8A7A-3743-4E129EBE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8" y="2603499"/>
            <a:ext cx="7772400" cy="4046683"/>
          </a:xfrm>
        </p:spPr>
        <p:txBody>
          <a:bodyPr>
            <a:normAutofit/>
          </a:bodyPr>
          <a:lstStyle/>
          <a:p>
            <a:r>
              <a:rPr lang="en-IN" sz="2000" b="1" u="sng" dirty="0">
                <a:latin typeface="-apple-system"/>
              </a:rPr>
              <a:t>Controller</a:t>
            </a:r>
            <a:r>
              <a:rPr lang="en-IN" sz="2000" dirty="0">
                <a:latin typeface="-apple-system"/>
              </a:rPr>
              <a:t> : In a Spring Boot application, the main purpose of a controller is to handle incoming HTTP requests and return an appropriate response. Controllers act as intermediaries between the client usually a web browser or a mobile app and the application.</a:t>
            </a:r>
          </a:p>
          <a:p>
            <a:r>
              <a:rPr lang="en-IN" sz="2000" b="1" u="sng" dirty="0">
                <a:latin typeface="-apple-system"/>
              </a:rPr>
              <a:t>Model package</a:t>
            </a:r>
            <a:r>
              <a:rPr lang="en-IN" sz="2000" b="1" dirty="0">
                <a:latin typeface="-apple-system"/>
              </a:rPr>
              <a:t> </a:t>
            </a:r>
            <a:r>
              <a:rPr lang="en-IN" sz="2000" dirty="0">
                <a:latin typeface="-apple-system"/>
              </a:rPr>
              <a:t>: It is used to create manager and employee table in the database.</a:t>
            </a:r>
          </a:p>
          <a:p>
            <a:r>
              <a:rPr lang="en-IN" sz="2000" b="1" u="sng" dirty="0">
                <a:latin typeface="-apple-system"/>
              </a:rPr>
              <a:t>Repository</a:t>
            </a:r>
            <a:r>
              <a:rPr lang="en-IN" sz="2000" dirty="0">
                <a:latin typeface="-apple-system"/>
              </a:rPr>
              <a:t> : In a Spring Boot backend application, the purpose of a repository package is closely tied to data access and persistence</a:t>
            </a:r>
          </a:p>
          <a:p>
            <a:r>
              <a:rPr lang="en-IN" sz="2000" dirty="0">
                <a:latin typeface="-apple-system"/>
              </a:rPr>
              <a:t>SQL database is created in </a:t>
            </a:r>
            <a:r>
              <a:rPr lang="en-IN" sz="2000" b="1" dirty="0">
                <a:latin typeface="-apple-system"/>
              </a:rPr>
              <a:t>MySQL workbench</a:t>
            </a:r>
          </a:p>
          <a:p>
            <a:r>
              <a:rPr lang="en-IN" sz="2000" b="1" u="sng" dirty="0">
                <a:latin typeface="-apple-system"/>
              </a:rPr>
              <a:t>Application properties</a:t>
            </a:r>
            <a:r>
              <a:rPr lang="en-IN" sz="2000" b="1" dirty="0">
                <a:latin typeface="-apple-system"/>
              </a:rPr>
              <a:t> </a:t>
            </a:r>
            <a:r>
              <a:rPr lang="en-IN" sz="2000" dirty="0">
                <a:latin typeface="-apple-system"/>
              </a:rPr>
              <a:t>: It is used to link SQL server and spring boot.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E0F856-FDF4-C556-27B5-6B59BC6CE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5630"/>
          <a:stretch/>
        </p:blipFill>
        <p:spPr bwMode="auto">
          <a:xfrm>
            <a:off x="8049491" y="2809702"/>
            <a:ext cx="3933786" cy="29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C8FD-D1FF-3D3C-2DC2-635236F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SCREENSHOTS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8A077C-7513-83A2-1200-83CC852A58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2" t="16877" r="31212" b="16208"/>
          <a:stretch/>
        </p:blipFill>
        <p:spPr bwMode="auto">
          <a:xfrm>
            <a:off x="584200" y="2109048"/>
            <a:ext cx="222504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CE998F-BE93-D797-98B0-A66DB41CE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3" r="23518" b="30222"/>
          <a:stretch/>
        </p:blipFill>
        <p:spPr bwMode="auto">
          <a:xfrm>
            <a:off x="3088640" y="2253828"/>
            <a:ext cx="4272176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ED7023C-B93D-47DA-C812-9F7B9D1E8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33333" r="24167" b="27111"/>
          <a:stretch/>
        </p:blipFill>
        <p:spPr bwMode="auto">
          <a:xfrm>
            <a:off x="0" y="4394755"/>
            <a:ext cx="6023624" cy="24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1407C7F-305E-2446-B06F-C1EE6C353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9851" r="41574" b="34519"/>
          <a:stretch/>
        </p:blipFill>
        <p:spPr bwMode="auto">
          <a:xfrm>
            <a:off x="7640216" y="2253828"/>
            <a:ext cx="3860904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B687CD2-856C-A46C-8970-40ACD3C42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t="21482" r="37037" b="14196"/>
          <a:stretch/>
        </p:blipFill>
        <p:spPr bwMode="auto">
          <a:xfrm>
            <a:off x="8534400" y="4592323"/>
            <a:ext cx="3713480" cy="206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7CAA41-9405-E806-55EA-C89FEC7B7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r="5558" b="8428"/>
          <a:stretch/>
        </p:blipFill>
        <p:spPr bwMode="auto">
          <a:xfrm>
            <a:off x="5737858" y="4957057"/>
            <a:ext cx="2796542" cy="13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BA33A77-460A-C920-21A7-380168EC3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5" y="2618200"/>
            <a:ext cx="4537920" cy="2996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4B60C-6E86-052C-5D47-CB788C9DDBBE}"/>
              </a:ext>
            </a:extLst>
          </p:cNvPr>
          <p:cNvSpPr txBox="1"/>
          <p:nvPr/>
        </p:nvSpPr>
        <p:spPr>
          <a:xfrm>
            <a:off x="3372889" y="122018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SCREENSHOTS</a:t>
            </a:r>
            <a:endParaRPr lang="en-IN" sz="3600" dirty="0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15CB447E-03B0-5DFA-1002-E08A48B5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8" y="2530917"/>
            <a:ext cx="5630487" cy="30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D73-AE44-98FC-4EB7-9E2F2D5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2FDA-7CD9-9F46-B030-8C97A0A3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Integration with mobile apps for easy access to  track the schedules on the go.</a:t>
            </a:r>
          </a:p>
          <a:p>
            <a:r>
              <a:rPr lang="en-IN" dirty="0"/>
              <a:t>Adding features like  live location and status of the team members .</a:t>
            </a:r>
          </a:p>
          <a:p>
            <a:r>
              <a:rPr lang="en-IN" dirty="0"/>
              <a:t>Incorporating multiple users.</a:t>
            </a:r>
          </a:p>
          <a:p>
            <a:r>
              <a:rPr lang="en-IN" dirty="0"/>
              <a:t>Adding live chat feature for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16258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1948FCE0EBB4AB0F7F80070AD134D" ma:contentTypeVersion="12" ma:contentTypeDescription="Create a new document." ma:contentTypeScope="" ma:versionID="7440e8748e2b46c64ea2506ef041db7f">
  <xsd:schema xmlns:xsd="http://www.w3.org/2001/XMLSchema" xmlns:xs="http://www.w3.org/2001/XMLSchema" xmlns:p="http://schemas.microsoft.com/office/2006/metadata/properties" xmlns:ns3="0d935e8a-f406-44f0-ae2e-913f57b30432" xmlns:ns4="4afe1102-6ffd-45cf-8f5d-3a47b4b72ffa" targetNamespace="http://schemas.microsoft.com/office/2006/metadata/properties" ma:root="true" ma:fieldsID="308060751d3cfdbaf10418cc9c610aa1" ns3:_="" ns4:_="">
    <xsd:import namespace="0d935e8a-f406-44f0-ae2e-913f57b30432"/>
    <xsd:import namespace="4afe1102-6ffd-45cf-8f5d-3a47b4b72f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35e8a-f406-44f0-ae2e-913f57b304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e1102-6ffd-45cf-8f5d-3a47b4b72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fe1102-6ffd-45cf-8f5d-3a47b4b72f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A9D60-C457-47E1-9397-DD571F4D7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35e8a-f406-44f0-ae2e-913f57b30432"/>
    <ds:schemaRef ds:uri="4afe1102-6ffd-45cf-8f5d-3a47b4b72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FCADFF-DB29-466C-A7E3-492DFE8DFEFE}">
  <ds:schemaRefs>
    <ds:schemaRef ds:uri="http://purl.org/dc/dcmitype/"/>
    <ds:schemaRef ds:uri="http://schemas.microsoft.com/office/infopath/2007/PartnerControls"/>
    <ds:schemaRef ds:uri="0d935e8a-f406-44f0-ae2e-913f57b30432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4afe1102-6ffd-45cf-8f5d-3a47b4b72ff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99CA3F-4929-4984-B31F-02160CEB4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329</TotalTime>
  <Words>641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Wingdings 3</vt:lpstr>
      <vt:lpstr>Ion Boardroom</vt:lpstr>
      <vt:lpstr>E-CALENDER</vt:lpstr>
      <vt:lpstr>PowerPoint Presentation</vt:lpstr>
      <vt:lpstr>Problem Statement</vt:lpstr>
      <vt:lpstr>DESCRIPTION</vt:lpstr>
      <vt:lpstr>COMPONENTS</vt:lpstr>
      <vt:lpstr>PACKAGES</vt:lpstr>
      <vt:lpstr>SCREENSHOTS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E-CALENDER</dc:title>
  <dc:creator>Pushpendu Arunkumar Samanta</dc:creator>
  <cp:lastModifiedBy>Prem Pratyush Mohanty</cp:lastModifiedBy>
  <cp:revision>5</cp:revision>
  <dcterms:created xsi:type="dcterms:W3CDTF">2024-04-29T18:04:47Z</dcterms:created>
  <dcterms:modified xsi:type="dcterms:W3CDTF">2024-04-30T10:25:24Z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0x01010090A1948FCE0EBB4AB0F7F80070AD134D</vt:lpwstr>
  </property>
</Properties>
</file>