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64" r:id="rId6"/>
    <p:sldId id="262" r:id="rId7"/>
    <p:sldId id="257" r:id="rId8"/>
    <p:sldId id="258" r:id="rId9"/>
    <p:sldId id="259" r:id="rId10"/>
    <p:sldId id="260" r:id="rId11"/>
    <p:sldId id="265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69CAB-CEF5-4F44-B157-595A50DF4E66}" v="6" dt="2024-04-30T10:04:11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 Pratyush Mohanty" userId="36afd8af-59e1-4653-aeeb-723d8d362d80" providerId="ADAL" clId="{93469CAB-CEF5-4F44-B157-595A50DF4E66}"/>
    <pc:docChg chg="undo custSel addSld modSld">
      <pc:chgData name="Prem Pratyush Mohanty" userId="36afd8af-59e1-4653-aeeb-723d8d362d80" providerId="ADAL" clId="{93469CAB-CEF5-4F44-B157-595A50DF4E66}" dt="2024-04-30T10:04:39.902" v="64" actId="14100"/>
      <pc:docMkLst>
        <pc:docMk/>
      </pc:docMkLst>
      <pc:sldChg chg="addSp delSp modSp new mod">
        <pc:chgData name="Prem Pratyush Mohanty" userId="36afd8af-59e1-4653-aeeb-723d8d362d80" providerId="ADAL" clId="{93469CAB-CEF5-4F44-B157-595A50DF4E66}" dt="2024-04-30T09:56:47.803" v="38" actId="14100"/>
        <pc:sldMkLst>
          <pc:docMk/>
          <pc:sldMk cId="2792435249" sldId="264"/>
        </pc:sldMkLst>
        <pc:spChg chg="del">
          <ac:chgData name="Prem Pratyush Mohanty" userId="36afd8af-59e1-4653-aeeb-723d8d362d80" providerId="ADAL" clId="{93469CAB-CEF5-4F44-B157-595A50DF4E66}" dt="2024-04-30T08:35:45.568" v="2" actId="478"/>
          <ac:spMkLst>
            <pc:docMk/>
            <pc:sldMk cId="2792435249" sldId="264"/>
            <ac:spMk id="2" creationId="{5E38C199-CB92-35CD-F030-FDD856CB6063}"/>
          </ac:spMkLst>
        </pc:spChg>
        <pc:spChg chg="del">
          <ac:chgData name="Prem Pratyush Mohanty" userId="36afd8af-59e1-4653-aeeb-723d8d362d80" providerId="ADAL" clId="{93469CAB-CEF5-4F44-B157-595A50DF4E66}" dt="2024-04-30T08:35:41.625" v="1" actId="478"/>
          <ac:spMkLst>
            <pc:docMk/>
            <pc:sldMk cId="2792435249" sldId="264"/>
            <ac:spMk id="3" creationId="{ECB80E8A-03E8-083D-E800-3321045396B3}"/>
          </ac:spMkLst>
        </pc:spChg>
        <pc:spChg chg="add mod">
          <ac:chgData name="Prem Pratyush Mohanty" userId="36afd8af-59e1-4653-aeeb-723d8d362d80" providerId="ADAL" clId="{93469CAB-CEF5-4F44-B157-595A50DF4E66}" dt="2024-04-30T09:46:40.438" v="23" actId="1076"/>
          <ac:spMkLst>
            <pc:docMk/>
            <pc:sldMk cId="2792435249" sldId="264"/>
            <ac:spMk id="4" creationId="{AE950FFE-330C-E477-7429-B7AD22F4353D}"/>
          </ac:spMkLst>
        </pc:spChg>
        <pc:graphicFrameChg chg="add del mod modGraphic">
          <ac:chgData name="Prem Pratyush Mohanty" userId="36afd8af-59e1-4653-aeeb-723d8d362d80" providerId="ADAL" clId="{93469CAB-CEF5-4F44-B157-595A50DF4E66}" dt="2024-04-30T09:49:32.907" v="31"/>
          <ac:graphicFrameMkLst>
            <pc:docMk/>
            <pc:sldMk cId="2792435249" sldId="264"/>
            <ac:graphicFrameMk id="5" creationId="{6445127C-9AC9-CB71-2C04-DF22936E1CF0}"/>
          </ac:graphicFrameMkLst>
        </pc:graphicFrameChg>
        <pc:graphicFrameChg chg="add mod modGraphic">
          <ac:chgData name="Prem Pratyush Mohanty" userId="36afd8af-59e1-4653-aeeb-723d8d362d80" providerId="ADAL" clId="{93469CAB-CEF5-4F44-B157-595A50DF4E66}" dt="2024-04-30T09:56:47.803" v="38" actId="14100"/>
          <ac:graphicFrameMkLst>
            <pc:docMk/>
            <pc:sldMk cId="2792435249" sldId="264"/>
            <ac:graphicFrameMk id="6" creationId="{6E36A5DD-6C1C-7ED0-D279-0FD9BDE8D741}"/>
          </ac:graphicFrameMkLst>
        </pc:graphicFrameChg>
      </pc:sldChg>
      <pc:sldChg chg="addSp delSp modSp new mod">
        <pc:chgData name="Prem Pratyush Mohanty" userId="36afd8af-59e1-4653-aeeb-723d8d362d80" providerId="ADAL" clId="{93469CAB-CEF5-4F44-B157-595A50DF4E66}" dt="2024-04-30T10:04:39.902" v="64" actId="14100"/>
        <pc:sldMkLst>
          <pc:docMk/>
          <pc:sldMk cId="2675543898" sldId="265"/>
        </pc:sldMkLst>
        <pc:spChg chg="del">
          <ac:chgData name="Prem Pratyush Mohanty" userId="36afd8af-59e1-4653-aeeb-723d8d362d80" providerId="ADAL" clId="{93469CAB-CEF5-4F44-B157-595A50DF4E66}" dt="2024-04-30T10:01:59.587" v="41" actId="478"/>
          <ac:spMkLst>
            <pc:docMk/>
            <pc:sldMk cId="2675543898" sldId="265"/>
            <ac:spMk id="2" creationId="{08886D1D-22A3-3F18-CE2C-6339530643C3}"/>
          </ac:spMkLst>
        </pc:spChg>
        <pc:spChg chg="del">
          <ac:chgData name="Prem Pratyush Mohanty" userId="36afd8af-59e1-4653-aeeb-723d8d362d80" providerId="ADAL" clId="{93469CAB-CEF5-4F44-B157-595A50DF4E66}" dt="2024-04-30T10:01:56.308" v="40" actId="478"/>
          <ac:spMkLst>
            <pc:docMk/>
            <pc:sldMk cId="2675543898" sldId="265"/>
            <ac:spMk id="3" creationId="{A1364F4B-8BB8-302B-8AB1-80ACA35D01E4}"/>
          </ac:spMkLst>
        </pc:spChg>
        <pc:spChg chg="add mod">
          <ac:chgData name="Prem Pratyush Mohanty" userId="36afd8af-59e1-4653-aeeb-723d8d362d80" providerId="ADAL" clId="{93469CAB-CEF5-4F44-B157-595A50DF4E66}" dt="2024-04-30T10:03:33.821" v="54" actId="255"/>
          <ac:spMkLst>
            <pc:docMk/>
            <pc:sldMk cId="2675543898" sldId="265"/>
            <ac:spMk id="7" creationId="{A734B60C-6E86-052C-5D47-CB788C9DDBBE}"/>
          </ac:spMkLst>
        </pc:spChg>
        <pc:picChg chg="add mod">
          <ac:chgData name="Prem Pratyush Mohanty" userId="36afd8af-59e1-4653-aeeb-723d8d362d80" providerId="ADAL" clId="{93469CAB-CEF5-4F44-B157-595A50DF4E66}" dt="2024-04-30T10:04:39.902" v="64" actId="14100"/>
          <ac:picMkLst>
            <pc:docMk/>
            <pc:sldMk cId="2675543898" sldId="265"/>
            <ac:picMk id="5" creationId="{1BA33A77-460A-C920-21A7-380168EC3C6C}"/>
          </ac:picMkLst>
        </pc:picChg>
        <pc:picChg chg="add mod">
          <ac:chgData name="Prem Pratyush Mohanty" userId="36afd8af-59e1-4653-aeeb-723d8d362d80" providerId="ADAL" clId="{93469CAB-CEF5-4F44-B157-595A50DF4E66}" dt="2024-04-30T10:04:32.796" v="62" actId="1076"/>
          <ac:picMkLst>
            <pc:docMk/>
            <pc:sldMk cId="2675543898" sldId="265"/>
            <ac:picMk id="9" creationId="{15CB447E-03B0-5DFA-1002-E08A48B5E6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7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3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2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3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15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5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8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3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7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56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2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2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3B3CFE-21B2-49A4-B04A-8587D4DC682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43FD935-D91C-44C2-89D7-41390A6D8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D6BF-3FFD-D386-A6D6-F01D540D9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101482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6600" dirty="0">
                <a:solidFill>
                  <a:srgbClr val="FFFF00"/>
                </a:solidFill>
              </a:rPr>
              <a:t>E-CALENDER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B3043-1628-B0B4-02FC-31DE13709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146" y="2157822"/>
            <a:ext cx="5727470" cy="3911962"/>
          </a:xfrm>
        </p:spPr>
        <p:txBody>
          <a:bodyPr>
            <a:normAutofit/>
          </a:bodyPr>
          <a:lstStyle/>
          <a:p>
            <a:r>
              <a:rPr lang="en-IN" sz="2400" u="sng" dirty="0">
                <a:solidFill>
                  <a:schemeClr val="bg1"/>
                </a:solidFill>
              </a:rPr>
              <a:t>Team members :</a:t>
            </a:r>
          </a:p>
          <a:p>
            <a:endParaRPr lang="en-IN" sz="2400" u="sng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Prem Pratyush Mohanty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Pushpendu Arunkumar Samanta     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Kadiyala Bharadwaj 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Lucent Dev Dunne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Gundam Gouthamsai 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Ayush Singh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5F251-8C66-DC70-A969-5D9AC7E35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9" r="5558" b="8428"/>
          <a:stretch/>
        </p:blipFill>
        <p:spPr bwMode="auto">
          <a:xfrm>
            <a:off x="6608452" y="2367382"/>
            <a:ext cx="4835402" cy="28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6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2B8F7-E157-0894-5E21-F6312891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50FFE-330C-E477-7429-B7AD22F4353D}"/>
              </a:ext>
            </a:extLst>
          </p:cNvPr>
          <p:cNvSpPr/>
          <p:nvPr/>
        </p:nvSpPr>
        <p:spPr>
          <a:xfrm>
            <a:off x="3287153" y="939029"/>
            <a:ext cx="5783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Product backlog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36A5DD-6C1C-7ED0-D279-0FD9BDE8D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56751"/>
              </p:ext>
            </p:extLst>
          </p:nvPr>
        </p:nvGraphicFramePr>
        <p:xfrm>
          <a:off x="497378" y="2419003"/>
          <a:ext cx="11197244" cy="3940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467">
                  <a:extLst>
                    <a:ext uri="{9D8B030D-6E8A-4147-A177-3AD203B41FA5}">
                      <a16:colId xmlns:a16="http://schemas.microsoft.com/office/drawing/2014/main" val="1502062372"/>
                    </a:ext>
                  </a:extLst>
                </a:gridCol>
                <a:gridCol w="1557966">
                  <a:extLst>
                    <a:ext uri="{9D8B030D-6E8A-4147-A177-3AD203B41FA5}">
                      <a16:colId xmlns:a16="http://schemas.microsoft.com/office/drawing/2014/main" val="891803702"/>
                    </a:ext>
                  </a:extLst>
                </a:gridCol>
                <a:gridCol w="2502795">
                  <a:extLst>
                    <a:ext uri="{9D8B030D-6E8A-4147-A177-3AD203B41FA5}">
                      <a16:colId xmlns:a16="http://schemas.microsoft.com/office/drawing/2014/main" val="1306966694"/>
                    </a:ext>
                  </a:extLst>
                </a:gridCol>
                <a:gridCol w="3226494">
                  <a:extLst>
                    <a:ext uri="{9D8B030D-6E8A-4147-A177-3AD203B41FA5}">
                      <a16:colId xmlns:a16="http://schemas.microsoft.com/office/drawing/2014/main" val="3084932178"/>
                    </a:ext>
                  </a:extLst>
                </a:gridCol>
                <a:gridCol w="1467502">
                  <a:extLst>
                    <a:ext uri="{9D8B030D-6E8A-4147-A177-3AD203B41FA5}">
                      <a16:colId xmlns:a16="http://schemas.microsoft.com/office/drawing/2014/main" val="438357830"/>
                    </a:ext>
                  </a:extLst>
                </a:gridCol>
                <a:gridCol w="985036">
                  <a:extLst>
                    <a:ext uri="{9D8B030D-6E8A-4147-A177-3AD203B41FA5}">
                      <a16:colId xmlns:a16="http://schemas.microsoft.com/office/drawing/2014/main" val="3379926988"/>
                    </a:ext>
                  </a:extLst>
                </a:gridCol>
                <a:gridCol w="974984">
                  <a:extLst>
                    <a:ext uri="{9D8B030D-6E8A-4147-A177-3AD203B41FA5}">
                      <a16:colId xmlns:a16="http://schemas.microsoft.com/office/drawing/2014/main" val="3010047591"/>
                    </a:ext>
                  </a:extLst>
                </a:gridCol>
              </a:tblGrid>
              <a:tr h="21625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ID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Name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story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Expected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Team Member ID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Priority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Status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2384440574"/>
                  </a:ext>
                </a:extLst>
              </a:tr>
              <a:tr h="536915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Prem Pratyush Mohanty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Login page and routing for all components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 login page should be built and all components should be routed.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659501762"/>
                  </a:ext>
                </a:extLst>
              </a:tr>
              <a:tr h="805369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Kadiyala Bharadwaj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building dashboard/homepage and fetching employee details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 homepage/dashboard should be built that would have 3 buttons that would redirect to the specific components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1782642995"/>
                  </a:ext>
                </a:extLst>
              </a:tr>
              <a:tr h="61435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Gundam Gouthamsai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Employee details page and events page and fine-tuning of all css components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Employee page should contain thumnails of employee details upon clicking which should display employee details.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2372884211"/>
                  </a:ext>
                </a:extLst>
              </a:tr>
              <a:tr h="570469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Ayush Singh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Authentication for login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Authentication should be succesful upon login after which it should redirect to homepage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3173551810"/>
                  </a:ext>
                </a:extLst>
              </a:tr>
              <a:tr h="54809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Pushpendu Arunkumar Samanta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Backend for employee database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A database for the employees should be built and should be connected to the </a:t>
                      </a:r>
                      <a:r>
                        <a:rPr lang="en-IN" sz="700" u="none" strike="noStrike" dirty="0" err="1">
                          <a:effectLst/>
                        </a:rPr>
                        <a:t>springboot</a:t>
                      </a:r>
                      <a:r>
                        <a:rPr lang="en-IN" sz="700" u="none" strike="noStrike" dirty="0">
                          <a:effectLst/>
                        </a:rPr>
                        <a:t> 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COMPLETED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422127552"/>
                  </a:ext>
                </a:extLst>
              </a:tr>
              <a:tr h="648770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US 06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Lecent Dev Dunne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Leaves page for employee and events page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Leave page should display the number of leaves availed and leaves left and events page should display a calender where events can be scheduled.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High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COMPLETED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2" marR="3932" marT="3932" marB="0" anchor="b"/>
                </a:tc>
                <a:extLst>
                  <a:ext uri="{0D108BD9-81ED-4DB2-BD59-A6C34878D82A}">
                    <a16:rowId xmlns:a16="http://schemas.microsoft.com/office/drawing/2014/main" val="311331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4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8914-F0D9-D75D-00FA-DA15A4AB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563655-E7BB-DB82-9DBA-1F078FD04D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122" y="2813850"/>
            <a:ext cx="111312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a React-based web application for efficient employee management. The application should include features like a registration form for new employees, a secure login for managers, and a comprehensive view of employee information and schedules. It should also display upcoming organizational events and provide graphical insights for informed decision-making. The challenge lies in creating a user-friendly, secure, and scalable solution that enhances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0E06-4796-75D0-397D-CBB6CCC3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solidFill>
                  <a:srgbClr val="FFFF00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C93D-AF90-F131-7FC4-136CE180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66485" cy="3946929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The system features a secure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login page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 accessible only to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managers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. Upon logging in, managers can access and manage data for each team member. This stored information includes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general details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 (such as name and contact information),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designation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leaves availed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date of joining (DOJ)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upcoming events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projects assigned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 and a unique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user ID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 for each employee. The system is implemented in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Java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, leveraging its robust features for efficient data handling and security.  Here, managers can promptly approve or reject leave requests. An effective</a:t>
            </a:r>
            <a:r>
              <a:rPr lang="en-IN" sz="20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portal contributes to better employee engagement, productivity, and overall employer branding.</a:t>
            </a:r>
          </a:p>
          <a:p>
            <a:pPr marL="0" indent="0">
              <a:buNone/>
            </a:pPr>
            <a:endParaRPr lang="en-IN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sz="2000" b="1" u="sng" dirty="0">
                <a:solidFill>
                  <a:srgbClr val="111111"/>
                </a:solidFill>
                <a:latin typeface="-apple-system"/>
              </a:rPr>
              <a:t>Technologies used</a:t>
            </a:r>
            <a:r>
              <a:rPr lang="en-IN" sz="2000" dirty="0">
                <a:solidFill>
                  <a:srgbClr val="111111"/>
                </a:solidFill>
                <a:latin typeface="-apple-system"/>
              </a:rPr>
              <a:t> : - Spring Boot, Spring JPA, Hibernate for Validations, React, MySQL </a:t>
            </a:r>
          </a:p>
          <a:p>
            <a:endParaRPr lang="en-IN" sz="2000" dirty="0">
              <a:solidFill>
                <a:srgbClr val="11111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1278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42C6-AA92-A155-3408-D6003703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solidFill>
                  <a:srgbClr val="FFFF00"/>
                </a:solidFill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05DD-A03D-5840-1997-1D33C5F5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2548467"/>
            <a:ext cx="6197600" cy="401027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-apple-system"/>
              </a:rPr>
              <a:t>Under the </a:t>
            </a:r>
            <a:r>
              <a:rPr lang="en-IN" sz="2000" b="1" dirty="0">
                <a:latin typeface="-apple-system"/>
              </a:rPr>
              <a:t>src</a:t>
            </a:r>
            <a:r>
              <a:rPr lang="en-IN" sz="2000" dirty="0">
                <a:latin typeface="-apple-system"/>
              </a:rPr>
              <a:t> folder there are 5 components, they are; </a:t>
            </a:r>
          </a:p>
          <a:p>
            <a:r>
              <a:rPr lang="en-IN" sz="2000" dirty="0">
                <a:latin typeface="-apple-system"/>
              </a:rPr>
              <a:t>1 – Employee</a:t>
            </a:r>
          </a:p>
          <a:p>
            <a:r>
              <a:rPr lang="en-IN" sz="2000" dirty="0">
                <a:latin typeface="-apple-system"/>
              </a:rPr>
              <a:t>2 – Events</a:t>
            </a:r>
          </a:p>
          <a:p>
            <a:r>
              <a:rPr lang="en-IN" sz="2000" dirty="0">
                <a:latin typeface="-apple-system"/>
              </a:rPr>
              <a:t>3 – Home</a:t>
            </a:r>
          </a:p>
          <a:p>
            <a:r>
              <a:rPr lang="en-IN" sz="2000" dirty="0">
                <a:latin typeface="-apple-system"/>
              </a:rPr>
              <a:t>4 – Leaves</a:t>
            </a:r>
          </a:p>
          <a:p>
            <a:r>
              <a:rPr lang="en-IN" sz="2000" dirty="0">
                <a:latin typeface="-apple-system"/>
              </a:rPr>
              <a:t>5 – Login</a:t>
            </a:r>
          </a:p>
          <a:p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Sync fusion Calendar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-apple-system"/>
              </a:rPr>
              <a:t> is a powerful widget that allows developers to incorporate calendar functionality into their applications. Basically, it’s a type of </a:t>
            </a:r>
            <a:r>
              <a:rPr lang="en-IN" sz="2000" dirty="0">
                <a:latin typeface="-apple-system"/>
              </a:rPr>
              <a:t>API for making the scheduler.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E9FAD3-482E-0A7D-AF69-DF48FBAF8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8" b="4363"/>
          <a:stretch/>
        </p:blipFill>
        <p:spPr bwMode="auto">
          <a:xfrm>
            <a:off x="6918143" y="2776451"/>
            <a:ext cx="5004617" cy="35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2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0F5E-3C8B-C4D7-792C-F053E18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solidFill>
                  <a:srgbClr val="FFFF00"/>
                </a:solidFill>
              </a:rPr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FD38-1B57-8A7A-3743-4E129EBE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8" y="2603499"/>
            <a:ext cx="7772400" cy="4046683"/>
          </a:xfrm>
        </p:spPr>
        <p:txBody>
          <a:bodyPr>
            <a:normAutofit/>
          </a:bodyPr>
          <a:lstStyle/>
          <a:p>
            <a:r>
              <a:rPr lang="en-IN" sz="2000" b="1" u="sng" dirty="0">
                <a:latin typeface="-apple-system"/>
              </a:rPr>
              <a:t>Controller</a:t>
            </a:r>
            <a:r>
              <a:rPr lang="en-IN" sz="2000" dirty="0">
                <a:latin typeface="-apple-system"/>
              </a:rPr>
              <a:t> : In a Spring Boot application, the main purpose of a controller is to handle incoming HTTP requests and return an appropriate response. Controllers act as intermediaries between the client usually a web browser or a mobile app and the application.</a:t>
            </a:r>
          </a:p>
          <a:p>
            <a:r>
              <a:rPr lang="en-IN" sz="2000" b="1" u="sng" dirty="0">
                <a:latin typeface="-apple-system"/>
              </a:rPr>
              <a:t>Model package</a:t>
            </a:r>
            <a:r>
              <a:rPr lang="en-IN" sz="2000" b="1" dirty="0">
                <a:latin typeface="-apple-system"/>
              </a:rPr>
              <a:t> </a:t>
            </a:r>
            <a:r>
              <a:rPr lang="en-IN" sz="2000" dirty="0">
                <a:latin typeface="-apple-system"/>
              </a:rPr>
              <a:t>: It is used to create manager and employee table in the database.</a:t>
            </a:r>
          </a:p>
          <a:p>
            <a:r>
              <a:rPr lang="en-IN" sz="2000" b="1" u="sng" dirty="0">
                <a:latin typeface="-apple-system"/>
              </a:rPr>
              <a:t>Repository</a:t>
            </a:r>
            <a:r>
              <a:rPr lang="en-IN" sz="2000" dirty="0">
                <a:latin typeface="-apple-system"/>
              </a:rPr>
              <a:t> : In a Spring Boot backend application, the purpose of a repository package is closely tied to data access and persistence</a:t>
            </a:r>
          </a:p>
          <a:p>
            <a:r>
              <a:rPr lang="en-IN" sz="2000" dirty="0">
                <a:latin typeface="-apple-system"/>
              </a:rPr>
              <a:t>SQL database is created in </a:t>
            </a:r>
            <a:r>
              <a:rPr lang="en-IN" sz="2000" b="1" dirty="0">
                <a:latin typeface="-apple-system"/>
              </a:rPr>
              <a:t>MySQL workbench</a:t>
            </a:r>
          </a:p>
          <a:p>
            <a:r>
              <a:rPr lang="en-IN" sz="2000" b="1" u="sng" dirty="0">
                <a:latin typeface="-apple-system"/>
              </a:rPr>
              <a:t>Application properties</a:t>
            </a:r>
            <a:r>
              <a:rPr lang="en-IN" sz="2000" b="1" dirty="0">
                <a:latin typeface="-apple-system"/>
              </a:rPr>
              <a:t> </a:t>
            </a:r>
            <a:r>
              <a:rPr lang="en-IN" sz="2000" dirty="0">
                <a:latin typeface="-apple-system"/>
              </a:rPr>
              <a:t>: It is used to link SQL server and spring boot.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E0F856-FDF4-C556-27B5-6B59BC6CE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 b="5630"/>
          <a:stretch/>
        </p:blipFill>
        <p:spPr bwMode="auto">
          <a:xfrm>
            <a:off x="8049491" y="2809702"/>
            <a:ext cx="3933786" cy="29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C8FD-D1FF-3D3C-2DC2-635236FE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solidFill>
                  <a:srgbClr val="FFFF00"/>
                </a:solidFill>
              </a:rPr>
              <a:t>SCREENSHOTS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8A077C-7513-83A2-1200-83CC852A58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2" t="16877" r="31212" b="16208"/>
          <a:stretch/>
        </p:blipFill>
        <p:spPr bwMode="auto">
          <a:xfrm>
            <a:off x="584200" y="2109048"/>
            <a:ext cx="222504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8CE998F-BE93-D797-98B0-A66DB41CE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3" r="23518" b="30222"/>
          <a:stretch/>
        </p:blipFill>
        <p:spPr bwMode="auto">
          <a:xfrm>
            <a:off x="3088640" y="2253828"/>
            <a:ext cx="4272176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ED7023C-B93D-47DA-C812-9F7B9D1E8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1" t="33333" r="24167" b="27111"/>
          <a:stretch/>
        </p:blipFill>
        <p:spPr bwMode="auto">
          <a:xfrm>
            <a:off x="0" y="4394755"/>
            <a:ext cx="6023624" cy="246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1407C7F-305E-2446-B06F-C1EE6C353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9851" r="41574" b="34519"/>
          <a:stretch/>
        </p:blipFill>
        <p:spPr bwMode="auto">
          <a:xfrm>
            <a:off x="7640216" y="2253828"/>
            <a:ext cx="3860904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B687CD2-856C-A46C-8970-40ACD3C42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t="21482" r="37037" b="14196"/>
          <a:stretch/>
        </p:blipFill>
        <p:spPr bwMode="auto">
          <a:xfrm>
            <a:off x="8534400" y="4592323"/>
            <a:ext cx="3713480" cy="206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7CAA41-9405-E806-55EA-C89FEC7B7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9" r="5558" b="8428"/>
          <a:stretch/>
        </p:blipFill>
        <p:spPr bwMode="auto">
          <a:xfrm>
            <a:off x="5737858" y="4957057"/>
            <a:ext cx="2796542" cy="13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1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BA33A77-460A-C920-21A7-380168EC3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5" y="2618200"/>
            <a:ext cx="4537920" cy="2996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4B60C-6E86-052C-5D47-CB788C9DDBBE}"/>
              </a:ext>
            </a:extLst>
          </p:cNvPr>
          <p:cNvSpPr txBox="1"/>
          <p:nvPr/>
        </p:nvSpPr>
        <p:spPr>
          <a:xfrm>
            <a:off x="3372889" y="1220186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SCREENSHOTS</a:t>
            </a:r>
            <a:endParaRPr lang="en-IN" sz="3600" dirty="0"/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15CB447E-03B0-5DFA-1002-E08A48B5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58" y="2530917"/>
            <a:ext cx="5630487" cy="30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8D73-AE44-98FC-4EB7-9E2F2D5F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2FDA-7CD9-9F46-B030-8C97A0A3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Integration with mobile apps for easy access to  track the schedules on the go.</a:t>
            </a:r>
          </a:p>
          <a:p>
            <a:r>
              <a:rPr lang="en-IN" dirty="0"/>
              <a:t>Adding features like  live location and status of the team members .</a:t>
            </a:r>
          </a:p>
          <a:p>
            <a:r>
              <a:rPr lang="en-IN" dirty="0"/>
              <a:t>Incorporating multiple users.</a:t>
            </a:r>
          </a:p>
          <a:p>
            <a:r>
              <a:rPr lang="en-IN" dirty="0"/>
              <a:t>Adding live chat feature for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162581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fe1102-6ffd-45cf-8f5d-3a47b4b72f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1948FCE0EBB4AB0F7F80070AD134D" ma:contentTypeVersion="12" ma:contentTypeDescription="Create a new document." ma:contentTypeScope="" ma:versionID="7440e8748e2b46c64ea2506ef041db7f">
  <xsd:schema xmlns:xsd="http://www.w3.org/2001/XMLSchema" xmlns:xs="http://www.w3.org/2001/XMLSchema" xmlns:p="http://schemas.microsoft.com/office/2006/metadata/properties" xmlns:ns3="0d935e8a-f406-44f0-ae2e-913f57b30432" xmlns:ns4="4afe1102-6ffd-45cf-8f5d-3a47b4b72ffa" targetNamespace="http://schemas.microsoft.com/office/2006/metadata/properties" ma:root="true" ma:fieldsID="308060751d3cfdbaf10418cc9c610aa1" ns3:_="" ns4:_="">
    <xsd:import namespace="0d935e8a-f406-44f0-ae2e-913f57b30432"/>
    <xsd:import namespace="4afe1102-6ffd-45cf-8f5d-3a47b4b72f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ObjectDetectorVersion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35e8a-f406-44f0-ae2e-913f57b304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e1102-6ffd-45cf-8f5d-3a47b4b72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9CA3F-4929-4984-B31F-02160CEB4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FCADFF-DB29-466C-A7E3-492DFE8DFEFE}">
  <ds:schemaRefs>
    <ds:schemaRef ds:uri="http://purl.org/dc/dcmitype/"/>
    <ds:schemaRef ds:uri="http://schemas.microsoft.com/office/infopath/2007/PartnerControls"/>
    <ds:schemaRef ds:uri="0d935e8a-f406-44f0-ae2e-913f57b30432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4afe1102-6ffd-45cf-8f5d-3a47b4b72ff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3A9D60-C457-47E1-9397-DD571F4D7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35e8a-f406-44f0-ae2e-913f57b30432"/>
    <ds:schemaRef ds:uri="4afe1102-6ffd-45cf-8f5d-3a47b4b72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322</TotalTime>
  <Words>636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Century Gothic</vt:lpstr>
      <vt:lpstr>Wingdings 3</vt:lpstr>
      <vt:lpstr>Ion Boardroom</vt:lpstr>
      <vt:lpstr>E-CALENDER</vt:lpstr>
      <vt:lpstr>PowerPoint Presentation</vt:lpstr>
      <vt:lpstr>Problem Statement</vt:lpstr>
      <vt:lpstr>DESCRIPTION</vt:lpstr>
      <vt:lpstr>COMPONENTS</vt:lpstr>
      <vt:lpstr>PACKAGES</vt:lpstr>
      <vt:lpstr>SCREENSHOTS</vt:lpstr>
      <vt:lpstr>PowerPoint Presentation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E-CALENDER</dc:title>
  <dc:creator>Pushpendu Arunkumar Samanta</dc:creator>
  <cp:lastModifiedBy>Prem Pratyush Mohanty</cp:lastModifiedBy>
  <cp:revision>4</cp:revision>
  <dcterms:created xsi:type="dcterms:W3CDTF">2024-04-29T18:04:47Z</dcterms:created>
  <dcterms:modified xsi:type="dcterms:W3CDTF">2024-04-30T10:04:48Z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0x01010090A1948FCE0EBB4AB0F7F80070AD134D</vt:lpwstr>
  </property>
</Properties>
</file>