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f7fca1b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f7fca1b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f7fca1b4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f7fca1b4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f7fca1b4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f7fca1b4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f7fca1b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f7fca1b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f7fca1b4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f7fca1b4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34e9379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34e9379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34e9379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34e9379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34e9379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34e9379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34e9379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34e9379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34e93795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34e93795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f7fca1b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f7fca1b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34e93795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34e93795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34e93795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34e93795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34e93795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34e93795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34e93795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34e93795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34e93795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34e93795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34e9379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34e9379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34e9379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34e9379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34e93795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34e93795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34e93795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34e93795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34e93795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34e93795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f7fca1b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f7fca1b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34e93795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34e93795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34e93795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34e93795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34e93795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34e93795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34e93795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34e93795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f7fca1b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f7fca1b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7fca1b4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7fca1b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f7fca1b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f7fca1b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f7fca1b4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f7fca1b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rebrand.ly/9l0txdk" TargetMode="External"/><Relationship Id="rId4" Type="http://schemas.openxmlformats.org/officeDocument/2006/relationships/hyperlink" Target="https://dashapp-mfdvcv47tq-nn.a.run.app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ashapp-mfdvcv47tq-nn.a.run.app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54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Football Events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7300"/>
            <a:ext cx="8520600" cy="17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Information Visualization Term Project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			Presentation Video Link: </a:t>
            </a:r>
            <a:r>
              <a:rPr lang="en" sz="2500" u="sng">
                <a:solidFill>
                  <a:schemeClr val="hlink"/>
                </a:solidFill>
                <a:hlinkClick r:id="rId3"/>
              </a:rPr>
              <a:t>Presentation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			Live App: </a:t>
            </a:r>
            <a:r>
              <a:rPr lang="en" sz="2500" u="sng">
                <a:solidFill>
                  <a:schemeClr val="hlink"/>
                </a:solidFill>
                <a:hlinkClick r:id="rId4"/>
              </a:rPr>
              <a:t>Website</a:t>
            </a:r>
            <a:endParaRPr sz="2500"/>
          </a:p>
        </p:txBody>
      </p:sp>
      <p:sp>
        <p:nvSpPr>
          <p:cNvPr id="56" name="Google Shape;56;p13"/>
          <p:cNvSpPr txBox="1"/>
          <p:nvPr/>
        </p:nvSpPr>
        <p:spPr>
          <a:xfrm>
            <a:off x="6220200" y="4085075"/>
            <a:ext cx="2343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Prem Banker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premb@vt.edu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most common </a:t>
            </a:r>
            <a:r>
              <a:rPr lang="en"/>
              <a:t>score lines</a:t>
            </a:r>
            <a:r>
              <a:rPr lang="en"/>
              <a:t> ?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5" y="1181550"/>
            <a:ext cx="62626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goals does a Home team score vs an Away team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5900"/>
            <a:ext cx="8839202" cy="264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are the best performing teams ?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067800" cy="44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worst performing teams ?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250674" cy="46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the most attacking team ? 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019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Morphing to Team Seasons Dataframe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886050"/>
            <a:ext cx="71628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plots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50" y="106650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Real Madrid Goals Scored vs conceded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275" y="1066500"/>
            <a:ext cx="45324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 plot with KDE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64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 Plots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25" y="1123025"/>
            <a:ext cx="458902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Football Events Dataset Information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events of Football games from the top 5 football leagues i.e. English, Spanish, German, Italian and French.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&gt;9,00,000 data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consists of 2 files: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Events.csv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points giving information about all the event in a game i.e. Goal, Assist, Save, Interceptions, Tackles, Key Passes, etc.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Contains detailed data which could be used for individual player analysis, counting player and team stats, advanced metrics and also play-styles of players and teams.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Ginf.csv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Match outcomes and pre-match odds of all the games.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Used to calculate top-level team stats, different play-styles by countries and progression of football throughout years.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Plot Analysis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025" y="1151275"/>
            <a:ext cx="58746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plot: Goals of Top Strikers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00" y="1104175"/>
            <a:ext cx="67833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through Violin plot</a:t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0" y="1017725"/>
            <a:ext cx="600039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Swarmp Plot</a:t>
            </a:r>
            <a:endParaRPr/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300" y="1188950"/>
            <a:ext cx="47957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 Matrix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050" y="1017725"/>
            <a:ext cx="43636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Phase 2 plot</a:t>
            </a:r>
            <a:endParaRPr/>
          </a:p>
        </p:txBody>
      </p:sp>
      <p:sp>
        <p:nvSpPr>
          <p:cNvPr id="203" name="Google Shape;203;p37"/>
          <p:cNvSpPr txBox="1"/>
          <p:nvPr/>
        </p:nvSpPr>
        <p:spPr>
          <a:xfrm>
            <a:off x="529425" y="1143625"/>
            <a:ext cx="6368100" cy="3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Main aim for Phase 2 plots was to let users have interactivity and let them discover stats on their own.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Be it their favourite team and their favourite players, users would be able to find interesting stats and compare their favourites against each other.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Live App can be found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some more plots: Joint Plot with KDE</a:t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00" y="1017725"/>
            <a:ext cx="428156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Rug Plot</a:t>
            </a:r>
            <a:endParaRPr/>
          </a:p>
        </p:txBody>
      </p:sp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75" y="1151275"/>
            <a:ext cx="58773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Map</a:t>
            </a:r>
            <a:endParaRPr/>
          </a:p>
        </p:txBody>
      </p:sp>
      <p:pic>
        <p:nvPicPr>
          <p:cNvPr id="221" name="Google Shape;2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725" y="1179550"/>
            <a:ext cx="509621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 Bin</a:t>
            </a:r>
            <a:endParaRPr/>
          </a:p>
        </p:txBody>
      </p:sp>
      <p:pic>
        <p:nvPicPr>
          <p:cNvPr id="227" name="Google Shape;2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600" y="1160725"/>
            <a:ext cx="37882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understand the differences about how football has evolved across different leagues over this time period.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Teams which have excelled and teams who have underperformed.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Play-styles of different teams by calculating the defensive and offensive metrics and measuring the team’s performance against the “normal”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visualizations for counting stats (goals, assists) and other team and individual player stats.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Play-style of teams against each other i.e. how a defensive team plays against an offensive team and vice versa.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Learnt a lot about different python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ways to handle different types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your own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different types of graphs for different types of visualizations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Statistical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600" y="1236050"/>
            <a:ext cx="59436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600" y="3414150"/>
            <a:ext cx="59436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 Test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2075"/>
            <a:ext cx="4974774" cy="16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95350"/>
            <a:ext cx="4974774" cy="16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 What period of games are we dealing with 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222" y="1284725"/>
            <a:ext cx="4797649" cy="371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game distribution across different countries ?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150" y="1147275"/>
            <a:ext cx="529921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games end up being draw vs having a win-loss outcome ? 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3000"/>
            <a:ext cx="8005425" cy="337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outliers in these percentages ? 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2975"/>
            <a:ext cx="68765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