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6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0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2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8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17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5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4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4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9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4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5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0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2083-3DB9-4BE5-9FFD-03CD871623D6}" type="datetimeFigureOut">
              <a:rPr lang="en-IN" smtClean="0"/>
              <a:t>3-1-24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C1EDBD-5BE2-4D17-9911-7AC15A3C3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nileshthorat" TargetMode="External"/><Relationship Id="rId2" Type="http://schemas.openxmlformats.org/officeDocument/2006/relationships/hyperlink" Target="mailto:nilesh.thorat01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B379-2941-815A-591D-013DED768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280" y="408279"/>
            <a:ext cx="6898640" cy="176895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Employee Data Analysis</a:t>
            </a:r>
            <a:br>
              <a:rPr lang="en-US" sz="4000" dirty="0"/>
            </a:br>
            <a:r>
              <a:rPr lang="en-US" sz="4000" dirty="0"/>
              <a:t>Internship Project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9B79-DF43-45DB-304F-4960290D3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254" y="5890959"/>
            <a:ext cx="3275366" cy="702882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Data Analyst : 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</a:rPr>
              <a:t>Nilesh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 Thorat</a:t>
            </a:r>
          </a:p>
        </p:txBody>
      </p:sp>
      <p:pic>
        <p:nvPicPr>
          <p:cNvPr id="4" name="Picture Placeholder 7" descr="Lady smiling in front of her computer">
            <a:extLst>
              <a:ext uri="{FF2B5EF4-FFF2-40B4-BE49-F238E27FC236}">
                <a16:creationId xmlns:a16="http://schemas.microsoft.com/office/drawing/2014/main" id="{BB2D6817-D47F-ECC1-D816-AB920183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153" y="2132775"/>
            <a:ext cx="3035808" cy="1837944"/>
          </a:xfrm>
          <a:prstGeom prst="rect">
            <a:avLst/>
          </a:prstGeom>
        </p:spPr>
      </p:pic>
      <p:pic>
        <p:nvPicPr>
          <p:cNvPr id="5" name="Picture Placeholder 11" descr="Business men sitting at a table">
            <a:extLst>
              <a:ext uri="{FF2B5EF4-FFF2-40B4-BE49-F238E27FC236}">
                <a16:creationId xmlns:a16="http://schemas.microsoft.com/office/drawing/2014/main" id="{2DEAA238-FF6F-00E4-2F74-70927DD7C6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153" y="4053015"/>
            <a:ext cx="3035808" cy="1837944"/>
          </a:xfrm>
          <a:prstGeom prst="rect">
            <a:avLst/>
          </a:prstGeom>
        </p:spPr>
      </p:pic>
      <p:pic>
        <p:nvPicPr>
          <p:cNvPr id="6" name="Picture Placeholder 9" descr="A group of people sitting at a table">
            <a:extLst>
              <a:ext uri="{FF2B5EF4-FFF2-40B4-BE49-F238E27FC236}">
                <a16:creationId xmlns:a16="http://schemas.microsoft.com/office/drawing/2014/main" id="{AF7B18C7-9CE1-BD95-B1FF-B9F434C92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6545" y="2132775"/>
            <a:ext cx="3035808" cy="3758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6EC23-AA28-AEE0-6001-3A33CA41C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020" y="101600"/>
            <a:ext cx="2438525" cy="831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82B214-201B-E38E-139D-3355D953B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80" y="101600"/>
            <a:ext cx="774740" cy="8001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A821C3-CCC1-73A3-BF82-BB5C3A1F974D}"/>
              </a:ext>
            </a:extLst>
          </p:cNvPr>
          <p:cNvSpPr/>
          <p:nvPr/>
        </p:nvSpPr>
        <p:spPr>
          <a:xfrm>
            <a:off x="920153" y="2132775"/>
            <a:ext cx="6172200" cy="37581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Task-9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Create a scatter plot to explore the relationship between "Training Duration (Days)" and "Training Cost."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Training Cost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B92AC-9C06-62D8-98BF-8985F6ED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1" y="1428735"/>
            <a:ext cx="6421120" cy="5264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F42B-381E-B89E-6331-E39296A1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4" y="2425741"/>
            <a:ext cx="3529208" cy="21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3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Build a pivot table that shows the count of employees by "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RaceDesc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 and "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GenderCode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</a:t>
            </a:r>
            <a:r>
              <a:rPr lang="en-US" sz="1600" dirty="0" err="1">
                <a:solidFill>
                  <a:srgbClr val="4E67C8"/>
                </a:solidFill>
              </a:rPr>
              <a:t>RaceDesc</a:t>
            </a:r>
            <a:r>
              <a:rPr lang="en-US" sz="1600" dirty="0">
                <a:solidFill>
                  <a:srgbClr val="4E67C8"/>
                </a:solidFill>
              </a:rPr>
              <a:t> by Gender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5194D-D818-FB9A-63E6-DEBDC09D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04" y="1583391"/>
            <a:ext cx="6408815" cy="51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Use INDEX and MATCH functions to find the "Training Program Name" for an employee with a specific ID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INDEX MATCH Function applied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69DD8-BC62-1F6D-AC7E-BACBE5BF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8" y="1583391"/>
            <a:ext cx="8963543" cy="39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3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Create a multi-level pivot table to analyze the "Performance Score" by "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BusinessUnit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 and "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JobFunctionDescription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03476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Multilevel Performance score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E7DDE-8BFA-88BA-B33D-775B528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15" y="1344638"/>
            <a:ext cx="7965605" cy="54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8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Design a dynamic chart that allows users to select and visualize the performance of any employee over time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690880" y="935420"/>
            <a:ext cx="9397999" cy="852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rgbClr val="4E67C8"/>
                </a:solidFill>
              </a:rPr>
              <a:t>Note</a:t>
            </a:r>
            <a:r>
              <a:rPr lang="en-US" sz="1600" dirty="0">
                <a:solidFill>
                  <a:srgbClr val="4E67C8"/>
                </a:solidFill>
              </a:rPr>
              <a:t>: Please note, in the data set there was no specific value column reference of Timeline of years to calculate the performances score over the time more than a year except the year of </a:t>
            </a:r>
            <a:r>
              <a:rPr lang="en-US" sz="1600" dirty="0" err="1">
                <a:solidFill>
                  <a:srgbClr val="4E67C8"/>
                </a:solidFill>
              </a:rPr>
              <a:t>Startdate</a:t>
            </a:r>
            <a:r>
              <a:rPr lang="en-US" sz="1600" dirty="0">
                <a:solidFill>
                  <a:srgbClr val="4E67C8"/>
                </a:solidFill>
              </a:rPr>
              <a:t>. Please find the below Screenshot of Performance score of each employee of start year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DFAB6-A7F0-4AE3-AA05-A9486B4F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05" y="1870842"/>
            <a:ext cx="6830216" cy="48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3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Calculate the total training cost for each "Training Program Name" and display it in a bar chart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Training Program Cost Analysis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90538-185A-E489-3D84-6058E41C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30" y="1491950"/>
            <a:ext cx="9255910" cy="52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Task-15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Apply advanced conditional formatting to highlight the top 10% and bottom 10% of employees based on "Current Employee Rating."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Conditional formatting by Employee Rating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779D9-A533-94B8-94C7-C7D5CC6D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11" y="1371600"/>
            <a:ext cx="7321790" cy="53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Use a calculated field in a pivot table to determine the average "Engagement Score" per year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AVG Emp Engagement Score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6F77D-F373-635D-14FA-8F4380AA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91" y="1502109"/>
            <a:ext cx="6981369" cy="52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Task-17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Can you build a macro that automates the process of updating and refreshing all pivot tables in the workbook?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1734274" y="1119209"/>
            <a:ext cx="797728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Screenshots of Macro designed button for refreshing all Pivot tables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DC138-FA79-6FA8-C904-05A68B25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96" y="1753855"/>
            <a:ext cx="7336221" cy="3577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6AED0-F36D-787B-BB08-BD55CAFB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8" y="1785901"/>
            <a:ext cx="3558733" cy="3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Task-18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Create a histogram to understand the distribution of "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ExitDate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 for terminated employees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312343" y="935421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Histogram of Termination of Employees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6DC95-1DFD-5D7B-9A57-CFEB8039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2" y="1323887"/>
            <a:ext cx="10652727" cy="53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0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1987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Can you create a pivot table to summarize the total number of employees in each department?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3636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Employees count by department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B6CC1-45F7-D42B-EB7A-B9D8A187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58" y="1583391"/>
            <a:ext cx="4262236" cy="45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3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Task-19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Utilize the SUMPRODUCT function to calculate the total training cost for employees in a specific location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for Specific Location </a:t>
            </a:r>
            <a:r>
              <a:rPr lang="en-US" sz="1600" dirty="0" err="1">
                <a:solidFill>
                  <a:srgbClr val="4E67C8"/>
                </a:solidFill>
              </a:rPr>
              <a:t>Taining</a:t>
            </a:r>
            <a:r>
              <a:rPr lang="en-US" sz="1600" dirty="0">
                <a:solidFill>
                  <a:srgbClr val="4E67C8"/>
                </a:solidFill>
              </a:rPr>
              <a:t> cost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3A049-CF13-29EF-55F4-CB18FC4B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64" y="1753855"/>
            <a:ext cx="5997602" cy="41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2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Task-20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	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5461-8D80-BC74-7F7C-7A725DF1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" y="792830"/>
            <a:ext cx="12072160" cy="50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7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2151-0ED7-4D6D-E9FF-B5DD1BD0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14" y="4074160"/>
            <a:ext cx="8596668" cy="2367279"/>
          </a:xfrm>
        </p:spPr>
        <p:txBody>
          <a:bodyPr>
            <a:normAutofit/>
          </a:bodyPr>
          <a:lstStyle/>
          <a:p>
            <a:br>
              <a:rPr lang="en-US" sz="2200" dirty="0"/>
            </a:br>
            <a:r>
              <a:rPr lang="en-US" sz="2200" dirty="0"/>
              <a:t>Data Analyst : Nilesh Thorat</a:t>
            </a:r>
            <a:br>
              <a:rPr lang="en-US" sz="2200" dirty="0"/>
            </a:br>
            <a:r>
              <a:rPr lang="en-US" sz="2200" dirty="0"/>
              <a:t>Email : </a:t>
            </a:r>
            <a:r>
              <a:rPr lang="en-US" sz="2200" dirty="0">
                <a:hlinkClick r:id="rId2"/>
              </a:rPr>
              <a:t>nilesh.thorat01@gmail.com</a:t>
            </a:r>
            <a:br>
              <a:rPr lang="en-US" sz="2200" dirty="0"/>
            </a:br>
            <a:r>
              <a:rPr lang="en-US" sz="2200" dirty="0" err="1"/>
              <a:t>Linkedin</a:t>
            </a:r>
            <a:r>
              <a:rPr lang="en-US" sz="2200" dirty="0"/>
              <a:t>: </a:t>
            </a:r>
            <a:r>
              <a:rPr lang="en-IN" sz="2200" b="0" i="0" dirty="0">
                <a:effectLst/>
                <a:latin typeface="-apple-system"/>
                <a:hlinkClick r:id="rId3"/>
              </a:rPr>
              <a:t>www.linkedin.com/in/nileshthorat</a:t>
            </a:r>
            <a:br>
              <a:rPr lang="en-IN" sz="2200" b="0" i="0" dirty="0">
                <a:effectLst/>
                <a:latin typeface="-apple-system"/>
              </a:rPr>
            </a:br>
            <a:endParaRPr lang="en-IN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7FB134-8BE6-8776-992F-E4D0DE8056EA}"/>
              </a:ext>
            </a:extLst>
          </p:cNvPr>
          <p:cNvSpPr txBox="1">
            <a:spLocks/>
          </p:cNvSpPr>
          <p:nvPr/>
        </p:nvSpPr>
        <p:spPr>
          <a:xfrm>
            <a:off x="2597574" y="1422400"/>
            <a:ext cx="4920826" cy="1361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Thank You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6232C-45ED-9F8D-0E34-F6AEDA288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60" y="162561"/>
            <a:ext cx="2438525" cy="83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F17E7-31D2-A29D-1E68-A5EB32888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" y="162561"/>
            <a:ext cx="774740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1987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Apply conditional formatting to highlight employees with a "Performance Score" below 3 in red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conditional formatting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EA977-B4FF-AC96-9622-D022DB19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91" y="1427347"/>
            <a:ext cx="8615604" cy="54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1987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Task-3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Calculate the average "Satisfaction Score" for male and female employees separately using a pivot table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Satisfaction Score by Gender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8C498-1604-AF5B-E350-AD16D7E0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70" y="1779249"/>
            <a:ext cx="5167870" cy="39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5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1987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Task-4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Create a chart to visualize the distribution of "Work-Life Balance Score" for different job functions.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WLB Score by Job Functions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B2F0A-7B4B-2481-A7A7-465F97B0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9" y="1655376"/>
            <a:ext cx="10195020" cy="36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1987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Task-5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Filter the data to display only terminated employees and find out the most common "Termination Type."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Employees Termination Type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C2C44-1EEE-F2AF-BA30-7F9FBDB1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61" y="1583391"/>
            <a:ext cx="4185359" cy="49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7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1987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Task-6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Calculate the average "Engagement Score" for each department using a pivot table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AVG Engagement Score by department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84C7C-0D60-4332-5E85-8D6A9F0B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86" y="1495980"/>
            <a:ext cx="8076264" cy="53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1987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Task-7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Use VLOOKUP to find the supervisor's email address for a specific employee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690880" y="923860"/>
            <a:ext cx="9895840" cy="182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rgbClr val="4E67C8"/>
                </a:solidFill>
              </a:rPr>
              <a:t>Note</a:t>
            </a:r>
            <a:r>
              <a:rPr lang="en-US" sz="1800" dirty="0">
                <a:solidFill>
                  <a:srgbClr val="4E67C8"/>
                </a:solidFill>
              </a:rPr>
              <a:t>: Data Set does not have any value column reference of Supervisor’s email address for fetching using VLOOKUP</a:t>
            </a:r>
          </a:p>
          <a:p>
            <a:endParaRPr lang="en-US" sz="1800" dirty="0">
              <a:solidFill>
                <a:srgbClr val="4E67C8"/>
              </a:solidFill>
            </a:endParaRPr>
          </a:p>
          <a:p>
            <a:r>
              <a:rPr lang="en-US" sz="1800" dirty="0">
                <a:solidFill>
                  <a:srgbClr val="4E67C8"/>
                </a:solidFill>
              </a:rPr>
              <a:t>However below is the screenshot of VLOOKUP used for finding email address of a specific employee</a:t>
            </a:r>
            <a:endParaRPr lang="en-IN" sz="1800" dirty="0">
              <a:solidFill>
                <a:srgbClr val="4E67C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9B2CD-3768-A902-AF24-6ACACDE2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2256577"/>
            <a:ext cx="6827520" cy="432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2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AB6C-8B3F-2AFA-44F4-3CB17ABD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2240" cy="9354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Task-8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Can you identify the department with the highest average "Employee Rating?"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0CE6-F1BE-BA0D-89E7-32C4F3ABC1B3}"/>
              </a:ext>
            </a:extLst>
          </p:cNvPr>
          <p:cNvSpPr txBox="1">
            <a:spLocks/>
          </p:cNvSpPr>
          <p:nvPr/>
        </p:nvSpPr>
        <p:spPr>
          <a:xfrm>
            <a:off x="2238770" y="1105885"/>
            <a:ext cx="7248525" cy="477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rgbClr val="4E67C8"/>
                </a:solidFill>
              </a:rPr>
              <a:t>Please find the below Screenshot of Highest Employee Rating</a:t>
            </a:r>
            <a:endParaRPr lang="en-IN" sz="1600" dirty="0">
              <a:solidFill>
                <a:srgbClr val="4E67C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EA9E4-E86A-BBE2-1D5E-537634C9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09" y="1753855"/>
            <a:ext cx="6233490" cy="49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344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2061</TotalTime>
  <Words>672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Trebuchet MS</vt:lpstr>
      <vt:lpstr>Wingdings 3</vt:lpstr>
      <vt:lpstr>Facet</vt:lpstr>
      <vt:lpstr>Employee Data Analysis Internship Project</vt:lpstr>
      <vt:lpstr>Task-1: Can you create a pivot table to summarize the total number of employees in each department?</vt:lpstr>
      <vt:lpstr>Task-2: Apply conditional formatting to highlight employees with a "Performance Score" below 3 in red</vt:lpstr>
      <vt:lpstr>Task-3: Calculate the average "Satisfaction Score" for male and female employees separately using a pivot table</vt:lpstr>
      <vt:lpstr>Task-4: Create a chart to visualize the distribution of "Work-Life Balance Score" for different job functions.</vt:lpstr>
      <vt:lpstr>Task-5: Filter the data to display only terminated employees and find out the most common "Termination Type."</vt:lpstr>
      <vt:lpstr>Task-6: Calculate the average "Engagement Score" for each department using a pivot table</vt:lpstr>
      <vt:lpstr>Task-7: Use VLOOKUP to find the supervisor's email address for a specific employee</vt:lpstr>
      <vt:lpstr>Task-8: Can you identify the department with the highest average "Employee Rating?"</vt:lpstr>
      <vt:lpstr>Task-9: Create a scatter plot to explore the relationship between "Training Duration (Days)" and "Training Cost."</vt:lpstr>
      <vt:lpstr>Task-10: Build a pivot table that shows the count of employees by "RaceDesc" and "GenderCode."</vt:lpstr>
      <vt:lpstr>Task-11: Use INDEX and MATCH functions to find the "Training Program Name" for an employee with a specific ID</vt:lpstr>
      <vt:lpstr>Task-12: Create a multi-level pivot table to analyze the "Performance Score" by "BusinessUnit" and "JobFunctionDescription."</vt:lpstr>
      <vt:lpstr>Task-13: Design a dynamic chart that allows users to select and visualize the performance of any employee over time</vt:lpstr>
      <vt:lpstr>Task-14: Calculate the total training cost for each "Training Program Name" and display it in a bar chart</vt:lpstr>
      <vt:lpstr>Task-15: Apply advanced conditional formatting to highlight the top 10% and bottom 10% of employees based on "Current Employee Rating."</vt:lpstr>
      <vt:lpstr>Task-16: Use a calculated field in a pivot table to determine the average "Engagement Score" per year</vt:lpstr>
      <vt:lpstr>Task-17: Can you build a macro that automates the process of updating and refreshing all pivot tables in the workbook?</vt:lpstr>
      <vt:lpstr>Task-18: Create a histogram to understand the distribution of "ExitDate" for terminated employees</vt:lpstr>
      <vt:lpstr>Task-19: Utilize the SUMPRODUCT function to calculate the total training cost for employees in a specific location</vt:lpstr>
      <vt:lpstr>Task-20:  Dashboard</vt:lpstr>
      <vt:lpstr> Data Analyst : Nilesh Thorat Email : nilesh.thorat01@gmail.com Linkedin: www.linkedin.com/in/nileshthorat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</dc:title>
  <dc:creator>Nilesh Thorat</dc:creator>
  <cp:lastModifiedBy>Nilesh Thorat</cp:lastModifiedBy>
  <cp:revision>32</cp:revision>
  <dcterms:created xsi:type="dcterms:W3CDTF">2023-12-29T08:43:43Z</dcterms:created>
  <dcterms:modified xsi:type="dcterms:W3CDTF">2024-01-03T06:35:19Z</dcterms:modified>
</cp:coreProperties>
</file>