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40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61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14B9-D502-4559-A242-BCA7B1E4E84C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3E4FCF-7FAD-4B6B-A1F5-9FFD3AD1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D3A-0274-4AB3-BFAD-E3526CE1D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/>
              <a:t>Student Course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457ED-52A7-49A9-BD47-3D04EEED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81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0EA6-B0FB-4829-B0D7-0C7A5FF5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952A5C-6104-4B13-AF49-D7FF75CA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This application can be used for Students and Instructors for Course Management.</a:t>
            </a:r>
          </a:p>
          <a:p>
            <a:r>
              <a:rPr lang="en-US" sz="2000" dirty="0"/>
              <a:t>This application will help Students to enroll for Desired Courses and Teachers to design Course Modules.</a:t>
            </a:r>
          </a:p>
          <a:p>
            <a:r>
              <a:rPr lang="en-US" sz="2000" dirty="0"/>
              <a:t>Students can register themselves and track Course of their choice.</a:t>
            </a:r>
          </a:p>
          <a:p>
            <a:r>
              <a:rPr lang="en-US" sz="2000" dirty="0"/>
              <a:t>This application will help admin to perform CRUD operations on Student Records and Instructors to Manage Courses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05408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E8949-D584-4A8F-B573-FA907C4D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894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Technologies Used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716672B-1736-4F10-B481-C8B37D77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2123440"/>
            <a:ext cx="7372350" cy="37693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application is developed in Core Java + Exceptions + Collections + JDBC + Logger + Junit.</a:t>
            </a:r>
          </a:p>
        </p:txBody>
      </p:sp>
    </p:spTree>
    <p:extLst>
      <p:ext uri="{BB962C8B-B14F-4D97-AF65-F5344CB8AC3E}">
        <p14:creationId xmlns:p14="http://schemas.microsoft.com/office/powerpoint/2010/main" val="37091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1E217-6D2D-4593-8486-CA5F7538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: POJO /Model Classes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B568792-EB72-4258-BECA-EAF045DF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24" y="1683217"/>
            <a:ext cx="10056466" cy="43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E289-C190-410E-8D6D-FE3D0425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: Interfaces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757A1A-38E4-48E6-AEFC-D6041965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4" y="1816100"/>
            <a:ext cx="9614219" cy="41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886-0E55-4C8D-B1C3-271DAB96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: DAO and DAO Impl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98D5D9B-CDCE-41E1-B404-6D2AB26B0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1511299"/>
            <a:ext cx="9482865" cy="50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85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106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Student Course Management System</vt:lpstr>
      <vt:lpstr>Problem Statement</vt:lpstr>
      <vt:lpstr>Technologies Used</vt:lpstr>
      <vt:lpstr>Class Design : POJO /Model Classes</vt:lpstr>
      <vt:lpstr>Class Design : Interfaces</vt:lpstr>
      <vt:lpstr>Class Design : DAO and DAO Impl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Course Management System</dc:title>
  <dc:creator>Premchander S</dc:creator>
  <cp:lastModifiedBy>Premchander S</cp:lastModifiedBy>
  <cp:revision>6</cp:revision>
  <dcterms:created xsi:type="dcterms:W3CDTF">2021-07-28T02:25:22Z</dcterms:created>
  <dcterms:modified xsi:type="dcterms:W3CDTF">2021-07-28T07:36:18Z</dcterms:modified>
</cp:coreProperties>
</file>