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3"/>
  </p:notesMasterIdLst>
  <p:handoutMasterIdLst>
    <p:handoutMasterId r:id="rId14"/>
  </p:handoutMasterIdLst>
  <p:sldIdLst>
    <p:sldId id="256" r:id="rId5"/>
    <p:sldId id="257" r:id="rId6"/>
    <p:sldId id="264" r:id="rId7"/>
    <p:sldId id="259" r:id="rId8"/>
    <p:sldId id="265"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What is the problem?</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It is very difficult for hearing-impaired people to communicate with the world.</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Who has this problem?</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Mute and deaf people.</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Why should this problem be solved?</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To provide a tool to aid the speech impaired by </a:t>
          </a:r>
          <a:r>
            <a:rPr lang="en-US" sz="2400" dirty="0" err="1">
              <a:latin typeface="Tahoma" panose="020B0604030504040204" pitchFamily="34" charset="0"/>
              <a:ea typeface="Tahoma" panose="020B0604030504040204" pitchFamily="34" charset="0"/>
              <a:cs typeface="Tahoma" panose="020B0604030504040204" pitchFamily="34" charset="0"/>
            </a:rPr>
            <a:t>retrie</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3">
        <dgm:presLayoutVars>
          <dgm:chMax val="1"/>
          <dgm:bulletEnabled val="1"/>
        </dgm:presLayoutVars>
      </dgm:prSet>
      <dgm:spPr/>
    </dgm:pt>
    <dgm:pt modelId="{6FB9694A-6C63-4B23-90F6-4F208C00D399}" type="pres">
      <dgm:prSet presAssocID="{0D51337A-31FA-4717-B2BF-9243F96D2B9B}" presName="descendantText" presStyleLbl="alignAccFollowNode1" presStyleIdx="0" presStyleCnt="3" custLinFactNeighborX="0">
        <dgm:presLayoutVars>
          <dgm:bulletEnabled val="1"/>
        </dgm:presLayoutVars>
      </dgm:prSet>
      <dgm:spPr/>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3">
        <dgm:presLayoutVars>
          <dgm:chMax val="1"/>
          <dgm:bulletEnabled val="1"/>
        </dgm:presLayoutVars>
      </dgm:prSet>
      <dgm:spPr/>
    </dgm:pt>
    <dgm:pt modelId="{329ECF1A-78BE-41CB-B252-8011825B67CD}" type="pres">
      <dgm:prSet presAssocID="{A7F7584C-6CC5-40A2-9566-2842A5DEA97A}" presName="descendantText" presStyleLbl="alignAccFollowNode1" presStyleIdx="1" presStyleCnt="3">
        <dgm:presLayoutVars>
          <dgm:bulletEnabled val="1"/>
        </dgm:presLayoutVars>
      </dgm:prSet>
      <dgm:spPr/>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3">
        <dgm:presLayoutVars>
          <dgm:chMax val="1"/>
          <dgm:bulletEnabled val="1"/>
        </dgm:presLayoutVars>
      </dgm:prSet>
      <dgm:spPr/>
    </dgm:pt>
    <dgm:pt modelId="{A66EBD3D-E7C5-421C-B8B5-728648057DDC}" type="pres">
      <dgm:prSet presAssocID="{51A6936C-668E-4912-B1B4-BA2D45D3F624}" presName="descendantText" presStyleLbl="alignAccFollowNode1" presStyleIdx="2" presStyleCnt="3" custLinFactNeighborX="372">
        <dgm:presLayoutVars>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A38C1039-CB78-4EBF-844F-7A838983E228}" type="presOf" srcId="{A7F7584C-6CC5-40A2-9566-2842A5DEA97A}" destId="{8A3FE5E4-2689-4041-B2C5-C63BC276A3EF}" srcOrd="0" destOrd="0" presId="urn:microsoft.com/office/officeart/2005/8/layout/vList5"/>
    <dgm:cxn modelId="{1D59D94A-4BF7-417E-B49B-225C005839A9}" srcId="{51A6936C-668E-4912-B1B4-BA2D45D3F624}" destId="{2A9B6C90-9B70-4ED8-9084-8651413BB905}" srcOrd="0" destOrd="0" parTransId="{47C005B7-F5AA-4111-A87D-782B117A0259}" sibTransId="{54109FB3-0563-4B2C-BFF0-181E047427F8}"/>
    <dgm:cxn modelId="{6DF17F4D-4120-4DE8-8738-503F2519CD40}" type="presOf" srcId="{9D8DAFB6-C744-4BD6-B757-393BF647EBB6}" destId="{329ECF1A-78BE-41CB-B252-8011825B67CD}" srcOrd="0" destOrd="0" presId="urn:microsoft.com/office/officeart/2005/8/layout/vList5"/>
    <dgm:cxn modelId="{D51B6075-27E4-4292-9F89-0CC50DF21ED9}" type="presOf" srcId="{51A6936C-668E-4912-B1B4-BA2D45D3F624}" destId="{1C763A21-352A-41D1-A2E2-E305DABA275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C65EFE7A-5430-4917-89D2-D70BAF0289E3}" type="presOf" srcId="{2A9B6C90-9B70-4ED8-9084-8651413BB905}" destId="{A66EBD3D-E7C5-421C-B8B5-728648057DDC}"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53988784-A0E1-4D82-B36B-740DE83EB0C9}" type="presOf" srcId="{81269538-BFC5-48BB-BEA1-D7AF1F385FD5}" destId="{99FD7F24-5BB9-46E8-BB7C-4B477B73B815}" srcOrd="0" destOrd="0" presId="urn:microsoft.com/office/officeart/2005/8/layout/vList5"/>
    <dgm:cxn modelId="{993E0796-DCBD-4EB2-9BAB-4437E125DA45}" type="presOf" srcId="{E40970FA-9468-4353-8343-FE5E2BEBB8B0}" destId="{6FB9694A-6C63-4B23-90F6-4F208C00D399}" srcOrd="0" destOrd="0" presId="urn:microsoft.com/office/officeart/2005/8/layout/vList5"/>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02B1C3C3-F2D2-4C80-8962-E0C9B39A6EF4}" type="presOf" srcId="{0D51337A-31FA-4717-B2BF-9243F96D2B9B}" destId="{3230722F-B757-4673-BD2F-9D4BAB5CEE8D}"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9FC193-7A05-4631-B681-B56EAB543D3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57B86A-DEC1-407C-A1BB-5BF9ACCBCA6A}">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REQUIREMENTS</a:t>
          </a:r>
        </a:p>
      </dgm:t>
    </dgm:pt>
    <dgm:pt modelId="{8CA7BF9B-8199-4683-AD57-CB0086659013}" type="parTrans" cxnId="{B12F0503-977A-4B5D-8CB7-420B041FF863}">
      <dgm:prSet/>
      <dgm:spPr/>
      <dgm:t>
        <a:bodyPr/>
        <a:lstStyle/>
        <a:p>
          <a:endParaRPr lang="en-US"/>
        </a:p>
      </dgm:t>
    </dgm:pt>
    <dgm:pt modelId="{F087F24E-A7D7-4DCE-B2A7-9B941289621A}" type="sibTrans" cxnId="{B12F0503-977A-4B5D-8CB7-420B041FF863}">
      <dgm:prSet/>
      <dgm:spPr/>
      <dgm:t>
        <a:bodyPr/>
        <a:lstStyle/>
        <a:p>
          <a:endParaRPr lang="en-US"/>
        </a:p>
      </dgm:t>
    </dgm:pt>
    <dgm:pt modelId="{4C8BFA56-3F75-4CAD-90A3-2F214D699322}">
      <dgm:prSet phldrT="[Text]" custT="1"/>
      <dgm:spPr/>
      <dgm:t>
        <a:bodyPr/>
        <a:lstStyle/>
        <a:p>
          <a:pPr>
            <a:buFont typeface="Wingdings" panose="05000000000000000000" pitchFamily="2" charset="2"/>
            <a:buChar char="§"/>
          </a:pPr>
          <a:r>
            <a:rPr lang="en-US" sz="2300" dirty="0">
              <a:latin typeface="Tahoma" panose="020B0604030504040204" pitchFamily="34" charset="0"/>
              <a:ea typeface="Tahoma" panose="020B0604030504040204" pitchFamily="34" charset="0"/>
              <a:cs typeface="Tahoma" panose="020B0604030504040204" pitchFamily="34" charset="0"/>
            </a:rPr>
            <a:t>Data set</a:t>
          </a:r>
        </a:p>
      </dgm:t>
    </dgm:pt>
    <dgm:pt modelId="{9A6E3B20-A734-4412-84CF-0134D93D4B28}" type="parTrans" cxnId="{4CD5FCDD-1F8A-43A3-BD77-CBE3B3864C41}">
      <dgm:prSet/>
      <dgm:spPr/>
      <dgm:t>
        <a:bodyPr/>
        <a:lstStyle/>
        <a:p>
          <a:endParaRPr lang="en-US"/>
        </a:p>
      </dgm:t>
    </dgm:pt>
    <dgm:pt modelId="{7B50916F-B8BA-427F-B9F0-A301E54D7FB3}" type="sibTrans" cxnId="{4CD5FCDD-1F8A-43A3-BD77-CBE3B3864C41}">
      <dgm:prSet/>
      <dgm:spPr/>
      <dgm:t>
        <a:bodyPr/>
        <a:lstStyle/>
        <a:p>
          <a:endParaRPr lang="en-US"/>
        </a:p>
      </dgm:t>
    </dgm:pt>
    <dgm:pt modelId="{ABA77F75-8642-4931-8D7E-BE6C6DB9940D}">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Solution #2</a:t>
          </a:r>
        </a:p>
      </dgm:t>
    </dgm:pt>
    <dgm:pt modelId="{FCF9AE1B-B22B-4F91-BFD8-DDBBF762F128}" type="parTrans" cxnId="{D959B3EA-A66A-4B40-901C-93ECD4985A93}">
      <dgm:prSet/>
      <dgm:spPr/>
      <dgm:t>
        <a:bodyPr/>
        <a:lstStyle/>
        <a:p>
          <a:endParaRPr lang="en-US"/>
        </a:p>
      </dgm:t>
    </dgm:pt>
    <dgm:pt modelId="{1A095211-ADB0-42CA-9F24-F1BC942872F3}" type="sibTrans" cxnId="{D959B3EA-A66A-4B40-901C-93ECD4985A93}">
      <dgm:prSet/>
      <dgm:spPr/>
      <dgm:t>
        <a:bodyPr/>
        <a:lstStyle/>
        <a:p>
          <a:endParaRPr lang="en-US"/>
        </a:p>
      </dgm:t>
    </dgm:pt>
    <dgm:pt modelId="{611C3B18-07F8-4A66-9682-97E24AEF6014}">
      <dgm:prSet phldrT="[Text]"/>
      <dgm:spPr/>
      <dgm:t>
        <a:bodyPr/>
        <a:lstStyle/>
        <a:p>
          <a:pPr>
            <a:buFont typeface="Wingdings" panose="05000000000000000000" pitchFamily="2" charset="2"/>
            <a:buChar char=""/>
          </a:pPr>
          <a:endParaRPr lang="en-US" dirty="0">
            <a:latin typeface="Tahoma" panose="020B0604030504040204" pitchFamily="34" charset="0"/>
            <a:ea typeface="Tahoma" panose="020B0604030504040204" pitchFamily="34" charset="0"/>
            <a:cs typeface="Tahoma" panose="020B0604030504040204" pitchFamily="34" charset="0"/>
          </a:endParaRPr>
        </a:p>
      </dgm:t>
    </dgm:pt>
    <dgm:pt modelId="{5940BF2D-F08A-4150-9A86-173D9242DE8C}" type="parTrans" cxnId="{D5D61B4C-1312-427C-BDCC-013237D8A488}">
      <dgm:prSet/>
      <dgm:spPr/>
      <dgm:t>
        <a:bodyPr/>
        <a:lstStyle/>
        <a:p>
          <a:endParaRPr lang="en-US"/>
        </a:p>
      </dgm:t>
    </dgm:pt>
    <dgm:pt modelId="{477660C6-2B6D-4FB8-B9A3-D555E2082C2A}" type="sibTrans" cxnId="{D5D61B4C-1312-427C-BDCC-013237D8A488}">
      <dgm:prSet/>
      <dgm:spPr/>
      <dgm:t>
        <a:bodyPr/>
        <a:lstStyle/>
        <a:p>
          <a:endParaRPr lang="en-US"/>
        </a:p>
      </dgm:t>
    </dgm:pt>
    <dgm:pt modelId="{DA5DFAD8-E443-4F53-9341-A0903BBBD378}">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Solution #3</a:t>
          </a:r>
        </a:p>
      </dgm:t>
    </dgm:pt>
    <dgm:pt modelId="{F6012B3B-01B0-4E7C-A363-0177B95D3DD8}" type="parTrans" cxnId="{0073D4C3-F488-4F79-B637-186FAECF6BAD}">
      <dgm:prSet/>
      <dgm:spPr/>
      <dgm:t>
        <a:bodyPr/>
        <a:lstStyle/>
        <a:p>
          <a:endParaRPr lang="en-US"/>
        </a:p>
      </dgm:t>
    </dgm:pt>
    <dgm:pt modelId="{76D9F54E-47B3-4FE0-B465-AD673964072E}" type="sibTrans" cxnId="{0073D4C3-F488-4F79-B637-186FAECF6BAD}">
      <dgm:prSet/>
      <dgm:spPr/>
      <dgm:t>
        <a:bodyPr/>
        <a:lstStyle/>
        <a:p>
          <a:endParaRPr lang="en-US"/>
        </a:p>
      </dgm:t>
    </dgm:pt>
    <dgm:pt modelId="{6EE89B4E-BAED-4A90-B29D-70AF11256801}">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What materials does this solution require?</a:t>
          </a:r>
        </a:p>
      </dgm:t>
    </dgm:pt>
    <dgm:pt modelId="{39BF20C7-31E5-452B-8EA2-17224A13C7FB}" type="parTrans" cxnId="{CA949A5F-9945-4C59-A233-D70AFFF70BDA}">
      <dgm:prSet/>
      <dgm:spPr/>
      <dgm:t>
        <a:bodyPr/>
        <a:lstStyle/>
        <a:p>
          <a:endParaRPr lang="en-US"/>
        </a:p>
      </dgm:t>
    </dgm:pt>
    <dgm:pt modelId="{E71503C3-CFB7-4144-AD9F-7A42A87A3A6B}" type="sibTrans" cxnId="{CA949A5F-9945-4C59-A233-D70AFFF70BDA}">
      <dgm:prSet/>
      <dgm:spPr/>
      <dgm:t>
        <a:bodyPr/>
        <a:lstStyle/>
        <a:p>
          <a:endParaRPr lang="en-US"/>
        </a:p>
      </dgm:t>
    </dgm:pt>
    <dgm:pt modelId="{4EA3F7C2-8BCE-45BE-A919-CBBB33285BD0}">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What would this solution look like (drawing, pictures, text)?</a:t>
          </a:r>
        </a:p>
      </dgm:t>
    </dgm:pt>
    <dgm:pt modelId="{E5A5DB8F-AE1A-4DCD-9400-C8317BA7D81B}" type="parTrans" cxnId="{496CC152-66F4-4FEB-99ED-C8BD1F8A40F9}">
      <dgm:prSet/>
      <dgm:spPr/>
      <dgm:t>
        <a:bodyPr/>
        <a:lstStyle/>
        <a:p>
          <a:endParaRPr lang="en-US"/>
        </a:p>
      </dgm:t>
    </dgm:pt>
    <dgm:pt modelId="{BC932F0D-8B77-458E-AF60-BC2FDCBE0C75}" type="sibTrans" cxnId="{496CC152-66F4-4FEB-99ED-C8BD1F8A40F9}">
      <dgm:prSet/>
      <dgm:spPr/>
      <dgm:t>
        <a:bodyPr/>
        <a:lstStyle/>
        <a:p>
          <a:endParaRPr lang="en-US"/>
        </a:p>
      </dgm:t>
    </dgm:pt>
    <dgm:pt modelId="{388D911F-5131-4B95-8FCA-44355C31A787}">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What are some barriers you might come across with this solution?</a:t>
          </a:r>
        </a:p>
      </dgm:t>
    </dgm:pt>
    <dgm:pt modelId="{90DE3C42-B930-4A61-B78B-7BCFF7A9C3BC}" type="parTrans" cxnId="{64A00AFB-D909-4E4F-881C-95919A0EED97}">
      <dgm:prSet/>
      <dgm:spPr/>
      <dgm:t>
        <a:bodyPr/>
        <a:lstStyle/>
        <a:p>
          <a:endParaRPr lang="en-US"/>
        </a:p>
      </dgm:t>
    </dgm:pt>
    <dgm:pt modelId="{6C88182B-48B6-413C-BAE8-817D076D6F78}" type="sibTrans" cxnId="{64A00AFB-D909-4E4F-881C-95919A0EED97}">
      <dgm:prSet/>
      <dgm:spPr/>
      <dgm:t>
        <a:bodyPr/>
        <a:lstStyle/>
        <a:p>
          <a:endParaRPr lang="en-US"/>
        </a:p>
      </dgm:t>
    </dgm:pt>
    <dgm:pt modelId="{8F308B23-1303-4002-AAB7-0CB7A9A00E77}">
      <dgm:prSet phldrT="[Text]" custT="1"/>
      <dgm:spPr/>
      <dgm:t>
        <a:bodyPr/>
        <a:lstStyle/>
        <a:p>
          <a:pPr>
            <a:buFont typeface="Wingdings" panose="05000000000000000000" pitchFamily="2" charset="2"/>
            <a:buChar char="§"/>
          </a:pPr>
          <a:r>
            <a:rPr lang="en-US" sz="2300" dirty="0">
              <a:latin typeface="Tahoma" panose="020B0604030504040204" pitchFamily="34" charset="0"/>
              <a:ea typeface="Tahoma" panose="020B0604030504040204" pitchFamily="34" charset="0"/>
              <a:cs typeface="Tahoma" panose="020B0604030504040204" pitchFamily="34" charset="0"/>
            </a:rPr>
            <a:t>Open CV</a:t>
          </a:r>
        </a:p>
      </dgm:t>
    </dgm:pt>
    <dgm:pt modelId="{A6B74CE5-0470-4512-BCA2-B592C94D1615}" type="parTrans" cxnId="{27E5B7FA-3DE7-433E-B58F-A6BA1830FC1D}">
      <dgm:prSet/>
      <dgm:spPr/>
    </dgm:pt>
    <dgm:pt modelId="{6F1BA367-2491-49B5-9229-9012F30F815D}" type="sibTrans" cxnId="{27E5B7FA-3DE7-433E-B58F-A6BA1830FC1D}">
      <dgm:prSet/>
      <dgm:spPr/>
    </dgm:pt>
    <dgm:pt modelId="{D2E09FA7-8C9F-4A78-9A52-155A3ADD2700}">
      <dgm:prSet phldrT="[Text]" custT="1"/>
      <dgm:spPr/>
      <dgm:t>
        <a:bodyPr/>
        <a:lstStyle/>
        <a:p>
          <a:pPr>
            <a:buFont typeface="Wingdings" panose="05000000000000000000" pitchFamily="2" charset="2"/>
            <a:buChar char="§"/>
          </a:pPr>
          <a:r>
            <a:rPr lang="en-US" sz="2300" dirty="0">
              <a:latin typeface="Tahoma" panose="020B0604030504040204" pitchFamily="34" charset="0"/>
              <a:ea typeface="Tahoma" panose="020B0604030504040204" pitchFamily="34" charset="0"/>
              <a:cs typeface="Tahoma" panose="020B0604030504040204" pitchFamily="34" charset="0"/>
            </a:rPr>
            <a:t>Play sound</a:t>
          </a:r>
        </a:p>
      </dgm:t>
    </dgm:pt>
    <dgm:pt modelId="{A179989C-7157-44DF-B5D6-2768038BC142}" type="parTrans" cxnId="{ECFC6768-F5FB-4AD9-B601-23893AC4EB32}">
      <dgm:prSet/>
      <dgm:spPr/>
    </dgm:pt>
    <dgm:pt modelId="{99899B8D-49A0-493E-AC2E-1A05A107D47E}" type="sibTrans" cxnId="{ECFC6768-F5FB-4AD9-B601-23893AC4EB32}">
      <dgm:prSet/>
      <dgm:spPr/>
    </dgm:pt>
    <dgm:pt modelId="{211E7226-6278-4EB7-ACC1-6CFB2D871FE8}">
      <dgm:prSet phldrT="[Text]" custT="1"/>
      <dgm:spPr/>
      <dgm:t>
        <a:bodyPr/>
        <a:lstStyle/>
        <a:p>
          <a:pPr>
            <a:buFont typeface="Wingdings" panose="05000000000000000000" pitchFamily="2" charset="2"/>
            <a:buChar char="§"/>
          </a:pPr>
          <a:r>
            <a:rPr lang="en-US" sz="2300" dirty="0" err="1">
              <a:latin typeface="Tahoma" panose="020B0604030504040204" pitchFamily="34" charset="0"/>
              <a:ea typeface="Tahoma" panose="020B0604030504040204" pitchFamily="34" charset="0"/>
              <a:cs typeface="Tahoma" panose="020B0604030504040204" pitchFamily="34" charset="0"/>
            </a:rPr>
            <a:t>Numpy</a:t>
          </a:r>
          <a:endParaRPr lang="en-US" sz="2300" dirty="0">
            <a:latin typeface="Tahoma" panose="020B0604030504040204" pitchFamily="34" charset="0"/>
            <a:ea typeface="Tahoma" panose="020B0604030504040204" pitchFamily="34" charset="0"/>
            <a:cs typeface="Tahoma" panose="020B0604030504040204" pitchFamily="34" charset="0"/>
          </a:endParaRPr>
        </a:p>
      </dgm:t>
    </dgm:pt>
    <dgm:pt modelId="{D4CFA12D-7B67-459C-98E0-3D3777E76C5B}" type="parTrans" cxnId="{DE9380B8-6FC1-44A9-8332-755BDF1F8D59}">
      <dgm:prSet/>
      <dgm:spPr/>
    </dgm:pt>
    <dgm:pt modelId="{123BE11B-F302-4AF0-A958-6BEA862CE65F}" type="sibTrans" cxnId="{DE9380B8-6FC1-44A9-8332-755BDF1F8D59}">
      <dgm:prSet/>
      <dgm:spPr/>
    </dgm:pt>
    <dgm:pt modelId="{DB7973AF-F65A-432B-813B-B8D33024F06D}">
      <dgm:prSet phldrT="[Text]" custT="1"/>
      <dgm:spPr/>
      <dgm:t>
        <a:bodyPr/>
        <a:lstStyle/>
        <a:p>
          <a:pPr>
            <a:buFont typeface="Wingdings" panose="05000000000000000000" pitchFamily="2" charset="2"/>
            <a:buChar char="§"/>
          </a:pPr>
          <a:r>
            <a:rPr lang="en-US" sz="2300" dirty="0">
              <a:latin typeface="Tahoma" panose="020B0604030504040204" pitchFamily="34" charset="0"/>
              <a:ea typeface="Tahoma" panose="020B0604030504040204" pitchFamily="34" charset="0"/>
              <a:cs typeface="Tahoma" panose="020B0604030504040204" pitchFamily="34" charset="0"/>
            </a:rPr>
            <a:t>Tensor flow</a:t>
          </a:r>
        </a:p>
      </dgm:t>
    </dgm:pt>
    <dgm:pt modelId="{7C5C7AE2-1E01-4BD2-ACD1-EB98FA9B2AA1}" type="parTrans" cxnId="{84427D51-686E-4F63-9BA9-7E4C81F576E8}">
      <dgm:prSet/>
      <dgm:spPr/>
    </dgm:pt>
    <dgm:pt modelId="{238AE386-5269-4C8C-831C-1E4FB433C4DF}" type="sibTrans" cxnId="{84427D51-686E-4F63-9BA9-7E4C81F576E8}">
      <dgm:prSet/>
      <dgm:spPr/>
    </dgm:pt>
    <dgm:pt modelId="{DE3F77CF-6A8C-4783-A2CE-00E88C4199CB}" type="pres">
      <dgm:prSet presAssocID="{CF9FC193-7A05-4631-B681-B56EAB543D38}" presName="Name0" presStyleCnt="0">
        <dgm:presLayoutVars>
          <dgm:dir/>
          <dgm:animLvl val="lvl"/>
          <dgm:resizeHandles val="exact"/>
        </dgm:presLayoutVars>
      </dgm:prSet>
      <dgm:spPr/>
    </dgm:pt>
    <dgm:pt modelId="{4E69B62D-7E76-4E06-9330-583771E53BDE}" type="pres">
      <dgm:prSet presAssocID="{6857B86A-DEC1-407C-A1BB-5BF9ACCBCA6A}" presName="composite" presStyleCnt="0"/>
      <dgm:spPr/>
    </dgm:pt>
    <dgm:pt modelId="{F0C1B2C7-0B23-4FE8-AB0F-5877B88532DB}" type="pres">
      <dgm:prSet presAssocID="{6857B86A-DEC1-407C-A1BB-5BF9ACCBCA6A}" presName="parTx" presStyleLbl="alignNode1" presStyleIdx="0" presStyleCnt="3">
        <dgm:presLayoutVars>
          <dgm:chMax val="0"/>
          <dgm:chPref val="0"/>
          <dgm:bulletEnabled val="1"/>
        </dgm:presLayoutVars>
      </dgm:prSet>
      <dgm:spPr/>
    </dgm:pt>
    <dgm:pt modelId="{17CA1487-CDD9-4364-92F6-A11DBDAFE16C}" type="pres">
      <dgm:prSet presAssocID="{6857B86A-DEC1-407C-A1BB-5BF9ACCBCA6A}" presName="desTx" presStyleLbl="alignAccFollowNode1" presStyleIdx="0" presStyleCnt="3" custLinFactNeighborX="157" custLinFactNeighborY="713">
        <dgm:presLayoutVars>
          <dgm:bulletEnabled val="1"/>
        </dgm:presLayoutVars>
      </dgm:prSet>
      <dgm:spPr/>
    </dgm:pt>
    <dgm:pt modelId="{3FA24A66-31D3-4A69-B628-8BE88627B97D}" type="pres">
      <dgm:prSet presAssocID="{F087F24E-A7D7-4DCE-B2A7-9B941289621A}" presName="space" presStyleCnt="0"/>
      <dgm:spPr/>
    </dgm:pt>
    <dgm:pt modelId="{3B158D6E-E3AA-49BB-988A-758B59ED8F3B}" type="pres">
      <dgm:prSet presAssocID="{ABA77F75-8642-4931-8D7E-BE6C6DB9940D}" presName="composite" presStyleCnt="0"/>
      <dgm:spPr/>
    </dgm:pt>
    <dgm:pt modelId="{055A5EAB-EAE0-4501-8649-31F112FF9AD5}" type="pres">
      <dgm:prSet presAssocID="{ABA77F75-8642-4931-8D7E-BE6C6DB9940D}" presName="parTx" presStyleLbl="alignNode1" presStyleIdx="1" presStyleCnt="3">
        <dgm:presLayoutVars>
          <dgm:chMax val="0"/>
          <dgm:chPref val="0"/>
          <dgm:bulletEnabled val="1"/>
        </dgm:presLayoutVars>
      </dgm:prSet>
      <dgm:spPr/>
    </dgm:pt>
    <dgm:pt modelId="{E4FD5043-5612-43C5-B6AE-CCD431549399}" type="pres">
      <dgm:prSet presAssocID="{ABA77F75-8642-4931-8D7E-BE6C6DB9940D}" presName="desTx" presStyleLbl="alignAccFollowNode1" presStyleIdx="1" presStyleCnt="3">
        <dgm:presLayoutVars>
          <dgm:bulletEnabled val="1"/>
        </dgm:presLayoutVars>
      </dgm:prSet>
      <dgm:spPr/>
    </dgm:pt>
    <dgm:pt modelId="{3E20F600-AFBC-427F-8295-F096F694BC17}" type="pres">
      <dgm:prSet presAssocID="{1A095211-ADB0-42CA-9F24-F1BC942872F3}" presName="space" presStyleCnt="0"/>
      <dgm:spPr/>
    </dgm:pt>
    <dgm:pt modelId="{173DA3A6-F783-42D4-9ED8-FD330979BCEA}" type="pres">
      <dgm:prSet presAssocID="{DA5DFAD8-E443-4F53-9341-A0903BBBD378}" presName="composite" presStyleCnt="0"/>
      <dgm:spPr/>
    </dgm:pt>
    <dgm:pt modelId="{23D06E36-F688-4B37-8BB8-73015E665B0E}" type="pres">
      <dgm:prSet presAssocID="{DA5DFAD8-E443-4F53-9341-A0903BBBD378}" presName="parTx" presStyleLbl="alignNode1" presStyleIdx="2" presStyleCnt="3">
        <dgm:presLayoutVars>
          <dgm:chMax val="0"/>
          <dgm:chPref val="0"/>
          <dgm:bulletEnabled val="1"/>
        </dgm:presLayoutVars>
      </dgm:prSet>
      <dgm:spPr/>
    </dgm:pt>
    <dgm:pt modelId="{EA81ED6A-A7EA-4137-A3DC-D16E79F1B938}" type="pres">
      <dgm:prSet presAssocID="{DA5DFAD8-E443-4F53-9341-A0903BBBD378}" presName="desTx" presStyleLbl="alignAccFollowNode1" presStyleIdx="2" presStyleCnt="3">
        <dgm:presLayoutVars>
          <dgm:bulletEnabled val="1"/>
        </dgm:presLayoutVars>
      </dgm:prSet>
      <dgm:spPr/>
    </dgm:pt>
  </dgm:ptLst>
  <dgm:cxnLst>
    <dgm:cxn modelId="{B12F0503-977A-4B5D-8CB7-420B041FF863}" srcId="{CF9FC193-7A05-4631-B681-B56EAB543D38}" destId="{6857B86A-DEC1-407C-A1BB-5BF9ACCBCA6A}" srcOrd="0" destOrd="0" parTransId="{8CA7BF9B-8199-4683-AD57-CB0086659013}" sibTransId="{F087F24E-A7D7-4DCE-B2A7-9B941289621A}"/>
    <dgm:cxn modelId="{7400790B-2BBE-4386-9215-FCA8E7A3069F}" type="presOf" srcId="{211E7226-6278-4EB7-ACC1-6CFB2D871FE8}" destId="{17CA1487-CDD9-4364-92F6-A11DBDAFE16C}" srcOrd="0" destOrd="3" presId="urn:microsoft.com/office/officeart/2005/8/layout/hList1"/>
    <dgm:cxn modelId="{CA949A5F-9945-4C59-A233-D70AFFF70BDA}" srcId="{DA5DFAD8-E443-4F53-9341-A0903BBBD378}" destId="{6EE89B4E-BAED-4A90-B29D-70AF11256801}" srcOrd="0" destOrd="0" parTransId="{39BF20C7-31E5-452B-8EA2-17224A13C7FB}" sibTransId="{E71503C3-CFB7-4144-AD9F-7A42A87A3A6B}"/>
    <dgm:cxn modelId="{79C33E66-F5E4-442A-A830-C7A0B62BBC7B}" type="presOf" srcId="{D2E09FA7-8C9F-4A78-9A52-155A3ADD2700}" destId="{17CA1487-CDD9-4364-92F6-A11DBDAFE16C}" srcOrd="0" destOrd="2" presId="urn:microsoft.com/office/officeart/2005/8/layout/hList1"/>
    <dgm:cxn modelId="{ECFC6768-F5FB-4AD9-B601-23893AC4EB32}" srcId="{6857B86A-DEC1-407C-A1BB-5BF9ACCBCA6A}" destId="{D2E09FA7-8C9F-4A78-9A52-155A3ADD2700}" srcOrd="2" destOrd="0" parTransId="{A179989C-7157-44DF-B5D6-2768038BC142}" sibTransId="{99899B8D-49A0-493E-AC2E-1A05A107D47E}"/>
    <dgm:cxn modelId="{D5D61B4C-1312-427C-BDCC-013237D8A488}" srcId="{ABA77F75-8642-4931-8D7E-BE6C6DB9940D}" destId="{611C3B18-07F8-4A66-9682-97E24AEF6014}" srcOrd="0" destOrd="0" parTransId="{5940BF2D-F08A-4150-9A86-173D9242DE8C}" sibTransId="{477660C6-2B6D-4FB8-B9A3-D555E2082C2A}"/>
    <dgm:cxn modelId="{84427D51-686E-4F63-9BA9-7E4C81F576E8}" srcId="{6857B86A-DEC1-407C-A1BB-5BF9ACCBCA6A}" destId="{DB7973AF-F65A-432B-813B-B8D33024F06D}" srcOrd="4" destOrd="0" parTransId="{7C5C7AE2-1E01-4BD2-ACD1-EB98FA9B2AA1}" sibTransId="{238AE386-5269-4C8C-831C-1E4FB433C4DF}"/>
    <dgm:cxn modelId="{496CC152-66F4-4FEB-99ED-C8BD1F8A40F9}" srcId="{DA5DFAD8-E443-4F53-9341-A0903BBBD378}" destId="{4EA3F7C2-8BCE-45BE-A919-CBBB33285BD0}" srcOrd="1" destOrd="0" parTransId="{E5A5DB8F-AE1A-4DCD-9400-C8317BA7D81B}" sibTransId="{BC932F0D-8B77-458E-AF60-BC2FDCBE0C75}"/>
    <dgm:cxn modelId="{A1C8977F-9410-43CB-98CB-34EEA3A0F02D}" type="presOf" srcId="{4EA3F7C2-8BCE-45BE-A919-CBBB33285BD0}" destId="{EA81ED6A-A7EA-4137-A3DC-D16E79F1B938}" srcOrd="0" destOrd="1" presId="urn:microsoft.com/office/officeart/2005/8/layout/hList1"/>
    <dgm:cxn modelId="{AAECF784-8F1D-4908-B93D-837F49AB8751}" type="presOf" srcId="{CF9FC193-7A05-4631-B681-B56EAB543D38}" destId="{DE3F77CF-6A8C-4783-A2CE-00E88C4199CB}" srcOrd="0" destOrd="0" presId="urn:microsoft.com/office/officeart/2005/8/layout/hList1"/>
    <dgm:cxn modelId="{2A048A8A-D3E9-4D78-97F5-CDA37AB1D412}" type="presOf" srcId="{DA5DFAD8-E443-4F53-9341-A0903BBBD378}" destId="{23D06E36-F688-4B37-8BB8-73015E665B0E}" srcOrd="0" destOrd="0" presId="urn:microsoft.com/office/officeart/2005/8/layout/hList1"/>
    <dgm:cxn modelId="{4BF1EEA1-6E89-4F91-BAE8-11038685C515}" type="presOf" srcId="{4C8BFA56-3F75-4CAD-90A3-2F214D699322}" destId="{17CA1487-CDD9-4364-92F6-A11DBDAFE16C}" srcOrd="0" destOrd="0" presId="urn:microsoft.com/office/officeart/2005/8/layout/hList1"/>
    <dgm:cxn modelId="{DE9380B8-6FC1-44A9-8332-755BDF1F8D59}" srcId="{6857B86A-DEC1-407C-A1BB-5BF9ACCBCA6A}" destId="{211E7226-6278-4EB7-ACC1-6CFB2D871FE8}" srcOrd="3" destOrd="0" parTransId="{D4CFA12D-7B67-459C-98E0-3D3777E76C5B}" sibTransId="{123BE11B-F302-4AF0-A958-6BEA862CE65F}"/>
    <dgm:cxn modelId="{5F12E8B9-000C-441B-B9E7-99ED7A20363B}" type="presOf" srcId="{6857B86A-DEC1-407C-A1BB-5BF9ACCBCA6A}" destId="{F0C1B2C7-0B23-4FE8-AB0F-5877B88532DB}" srcOrd="0" destOrd="0" presId="urn:microsoft.com/office/officeart/2005/8/layout/hList1"/>
    <dgm:cxn modelId="{0073D4C3-F488-4F79-B637-186FAECF6BAD}" srcId="{CF9FC193-7A05-4631-B681-B56EAB543D38}" destId="{DA5DFAD8-E443-4F53-9341-A0903BBBD378}" srcOrd="2" destOrd="0" parTransId="{F6012B3B-01B0-4E7C-A363-0177B95D3DD8}" sibTransId="{76D9F54E-47B3-4FE0-B465-AD673964072E}"/>
    <dgm:cxn modelId="{04B583C5-5F41-46B8-830D-20895270CBDB}" type="presOf" srcId="{DB7973AF-F65A-432B-813B-B8D33024F06D}" destId="{17CA1487-CDD9-4364-92F6-A11DBDAFE16C}" srcOrd="0" destOrd="4" presId="urn:microsoft.com/office/officeart/2005/8/layout/hList1"/>
    <dgm:cxn modelId="{4E21C5D3-FA97-4E62-8CC9-01B68E76021E}" type="presOf" srcId="{ABA77F75-8642-4931-8D7E-BE6C6DB9940D}" destId="{055A5EAB-EAE0-4501-8649-31F112FF9AD5}" srcOrd="0" destOrd="0" presId="urn:microsoft.com/office/officeart/2005/8/layout/hList1"/>
    <dgm:cxn modelId="{4CD5FCDD-1F8A-43A3-BD77-CBE3B3864C41}" srcId="{6857B86A-DEC1-407C-A1BB-5BF9ACCBCA6A}" destId="{4C8BFA56-3F75-4CAD-90A3-2F214D699322}" srcOrd="0" destOrd="0" parTransId="{9A6E3B20-A734-4412-84CF-0134D93D4B28}" sibTransId="{7B50916F-B8BA-427F-B9F0-A301E54D7FB3}"/>
    <dgm:cxn modelId="{F6983BDE-0D2B-4BD0-8BD5-4647B42A264E}" type="presOf" srcId="{388D911F-5131-4B95-8FCA-44355C31A787}" destId="{EA81ED6A-A7EA-4137-A3DC-D16E79F1B938}" srcOrd="0" destOrd="2" presId="urn:microsoft.com/office/officeart/2005/8/layout/hList1"/>
    <dgm:cxn modelId="{47F747DF-90AF-4B3B-A29E-A860E55F4804}" type="presOf" srcId="{8F308B23-1303-4002-AAB7-0CB7A9A00E77}" destId="{17CA1487-CDD9-4364-92F6-A11DBDAFE16C}" srcOrd="0" destOrd="1" presId="urn:microsoft.com/office/officeart/2005/8/layout/hList1"/>
    <dgm:cxn modelId="{58D887E9-04DA-4285-827F-DA6F12BD080E}" type="presOf" srcId="{611C3B18-07F8-4A66-9682-97E24AEF6014}" destId="{E4FD5043-5612-43C5-B6AE-CCD431549399}" srcOrd="0" destOrd="0" presId="urn:microsoft.com/office/officeart/2005/8/layout/hList1"/>
    <dgm:cxn modelId="{D959B3EA-A66A-4B40-901C-93ECD4985A93}" srcId="{CF9FC193-7A05-4631-B681-B56EAB543D38}" destId="{ABA77F75-8642-4931-8D7E-BE6C6DB9940D}" srcOrd="1" destOrd="0" parTransId="{FCF9AE1B-B22B-4F91-BFD8-DDBBF762F128}" sibTransId="{1A095211-ADB0-42CA-9F24-F1BC942872F3}"/>
    <dgm:cxn modelId="{27E5B7FA-3DE7-433E-B58F-A6BA1830FC1D}" srcId="{6857B86A-DEC1-407C-A1BB-5BF9ACCBCA6A}" destId="{8F308B23-1303-4002-AAB7-0CB7A9A00E77}" srcOrd="1" destOrd="0" parTransId="{A6B74CE5-0470-4512-BCA2-B592C94D1615}" sibTransId="{6F1BA367-2491-49B5-9229-9012F30F815D}"/>
    <dgm:cxn modelId="{64A00AFB-D909-4E4F-881C-95919A0EED97}" srcId="{DA5DFAD8-E443-4F53-9341-A0903BBBD378}" destId="{388D911F-5131-4B95-8FCA-44355C31A787}" srcOrd="2" destOrd="0" parTransId="{90DE3C42-B930-4A61-B78B-7BCFF7A9C3BC}" sibTransId="{6C88182B-48B6-413C-BAE8-817D076D6F78}"/>
    <dgm:cxn modelId="{765D4AFC-C3A4-4F8B-A000-988DC6C44800}" type="presOf" srcId="{6EE89B4E-BAED-4A90-B29D-70AF11256801}" destId="{EA81ED6A-A7EA-4137-A3DC-D16E79F1B938}" srcOrd="0" destOrd="0" presId="urn:microsoft.com/office/officeart/2005/8/layout/hList1"/>
    <dgm:cxn modelId="{1F4D79B9-0A03-4486-BB92-D4BA991ED70D}" type="presParOf" srcId="{DE3F77CF-6A8C-4783-A2CE-00E88C4199CB}" destId="{4E69B62D-7E76-4E06-9330-583771E53BDE}" srcOrd="0" destOrd="0" presId="urn:microsoft.com/office/officeart/2005/8/layout/hList1"/>
    <dgm:cxn modelId="{EFFE150E-7CB3-4A38-AC57-820444F8E7BA}" type="presParOf" srcId="{4E69B62D-7E76-4E06-9330-583771E53BDE}" destId="{F0C1B2C7-0B23-4FE8-AB0F-5877B88532DB}" srcOrd="0" destOrd="0" presId="urn:microsoft.com/office/officeart/2005/8/layout/hList1"/>
    <dgm:cxn modelId="{332F5817-5A55-4FC1-BA35-DBB23A0AD13C}" type="presParOf" srcId="{4E69B62D-7E76-4E06-9330-583771E53BDE}" destId="{17CA1487-CDD9-4364-92F6-A11DBDAFE16C}" srcOrd="1" destOrd="0" presId="urn:microsoft.com/office/officeart/2005/8/layout/hList1"/>
    <dgm:cxn modelId="{697E9D8E-F51C-4123-B62B-291815C4E7C1}" type="presParOf" srcId="{DE3F77CF-6A8C-4783-A2CE-00E88C4199CB}" destId="{3FA24A66-31D3-4A69-B628-8BE88627B97D}" srcOrd="1" destOrd="0" presId="urn:microsoft.com/office/officeart/2005/8/layout/hList1"/>
    <dgm:cxn modelId="{A09CCE6C-77C7-4B5A-B9DA-7E705F8B286E}" type="presParOf" srcId="{DE3F77CF-6A8C-4783-A2CE-00E88C4199CB}" destId="{3B158D6E-E3AA-49BB-988A-758B59ED8F3B}" srcOrd="2" destOrd="0" presId="urn:microsoft.com/office/officeart/2005/8/layout/hList1"/>
    <dgm:cxn modelId="{817F5423-5421-4F7E-968E-B3D3A624058B}" type="presParOf" srcId="{3B158D6E-E3AA-49BB-988A-758B59ED8F3B}" destId="{055A5EAB-EAE0-4501-8649-31F112FF9AD5}" srcOrd="0" destOrd="0" presId="urn:microsoft.com/office/officeart/2005/8/layout/hList1"/>
    <dgm:cxn modelId="{63113D3E-83F3-4A52-BAD6-246138FEC15C}" type="presParOf" srcId="{3B158D6E-E3AA-49BB-988A-758B59ED8F3B}" destId="{E4FD5043-5612-43C5-B6AE-CCD431549399}" srcOrd="1" destOrd="0" presId="urn:microsoft.com/office/officeart/2005/8/layout/hList1"/>
    <dgm:cxn modelId="{6DF49720-E4F0-4625-B768-1FADCBFE92E0}" type="presParOf" srcId="{DE3F77CF-6A8C-4783-A2CE-00E88C4199CB}" destId="{3E20F600-AFBC-427F-8295-F096F694BC17}" srcOrd="3" destOrd="0" presId="urn:microsoft.com/office/officeart/2005/8/layout/hList1"/>
    <dgm:cxn modelId="{C0F7FF12-72ED-4C65-8A42-67FCEE3903CF}" type="presParOf" srcId="{DE3F77CF-6A8C-4783-A2CE-00E88C4199CB}" destId="{173DA3A6-F783-42D4-9ED8-FD330979BCEA}" srcOrd="4" destOrd="0" presId="urn:microsoft.com/office/officeart/2005/8/layout/hList1"/>
    <dgm:cxn modelId="{67AEDA95-4E81-49EB-9136-C42824BC288A}" type="presParOf" srcId="{173DA3A6-F783-42D4-9ED8-FD330979BCEA}" destId="{23D06E36-F688-4B37-8BB8-73015E665B0E}" srcOrd="0" destOrd="0" presId="urn:microsoft.com/office/officeart/2005/8/layout/hList1"/>
    <dgm:cxn modelId="{190091E1-69E5-482F-89E9-B5A6338D6BCD}" type="presParOf" srcId="{173DA3A6-F783-42D4-9ED8-FD330979BCEA}" destId="{EA81ED6A-A7EA-4137-A3DC-D16E79F1B93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279531" y="-2597504"/>
          <a:ext cx="913097"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It is very difficult for hearing-impaired people to communicate with the world.</a:t>
          </a:r>
        </a:p>
      </dsp:txBody>
      <dsp:txXfrm rot="-5400000">
        <a:off x="3566160" y="160441"/>
        <a:ext cx="6295266" cy="823949"/>
      </dsp:txXfrm>
    </dsp:sp>
    <dsp:sp modelId="{3230722F-B757-4673-BD2F-9D4BAB5CEE8D}">
      <dsp:nvSpPr>
        <dsp:cNvPr id="0" name=""/>
        <dsp:cNvSpPr/>
      </dsp:nvSpPr>
      <dsp:spPr>
        <a:xfrm>
          <a:off x="0" y="1729"/>
          <a:ext cx="3566160" cy="114137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tx1"/>
              </a:solidFill>
              <a:latin typeface="Tahoma" panose="020B0604030504040204" pitchFamily="34" charset="0"/>
              <a:ea typeface="Tahoma" panose="020B0604030504040204" pitchFamily="34" charset="0"/>
              <a:cs typeface="Tahoma" panose="020B0604030504040204" pitchFamily="34" charset="0"/>
            </a:rPr>
            <a:t>What is the problem?</a:t>
          </a:r>
        </a:p>
      </dsp:txBody>
      <dsp:txXfrm>
        <a:off x="55717" y="57446"/>
        <a:ext cx="3454726" cy="1029938"/>
      </dsp:txXfrm>
    </dsp:sp>
    <dsp:sp modelId="{329ECF1A-78BE-41CB-B252-8011825B67CD}">
      <dsp:nvSpPr>
        <dsp:cNvPr id="0" name=""/>
        <dsp:cNvSpPr/>
      </dsp:nvSpPr>
      <dsp:spPr>
        <a:xfrm rot="5400000">
          <a:off x="6279531" y="-1399064"/>
          <a:ext cx="913097"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Mute and deaf people.</a:t>
          </a:r>
        </a:p>
      </dsp:txBody>
      <dsp:txXfrm rot="-5400000">
        <a:off x="3566160" y="1358881"/>
        <a:ext cx="6295266" cy="823949"/>
      </dsp:txXfrm>
    </dsp:sp>
    <dsp:sp modelId="{8A3FE5E4-2689-4041-B2C5-C63BC276A3EF}">
      <dsp:nvSpPr>
        <dsp:cNvPr id="0" name=""/>
        <dsp:cNvSpPr/>
      </dsp:nvSpPr>
      <dsp:spPr>
        <a:xfrm>
          <a:off x="0" y="1200169"/>
          <a:ext cx="3566160" cy="114137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tx1"/>
              </a:solidFill>
              <a:latin typeface="Tahoma" panose="020B0604030504040204" pitchFamily="34" charset="0"/>
              <a:ea typeface="Tahoma" panose="020B0604030504040204" pitchFamily="34" charset="0"/>
              <a:cs typeface="Tahoma" panose="020B0604030504040204" pitchFamily="34" charset="0"/>
            </a:rPr>
            <a:t>Who has this problem?</a:t>
          </a:r>
        </a:p>
      </dsp:txBody>
      <dsp:txXfrm>
        <a:off x="55717" y="1255886"/>
        <a:ext cx="3454726" cy="1029938"/>
      </dsp:txXfrm>
    </dsp:sp>
    <dsp:sp modelId="{A66EBD3D-E7C5-421C-B8B5-728648057DDC}">
      <dsp:nvSpPr>
        <dsp:cNvPr id="0" name=""/>
        <dsp:cNvSpPr/>
      </dsp:nvSpPr>
      <dsp:spPr>
        <a:xfrm rot="5400000">
          <a:off x="6279531" y="-200623"/>
          <a:ext cx="913097"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To provide a tool to aid the speech impaired by </a:t>
          </a:r>
          <a:r>
            <a:rPr lang="en-US" sz="2400" kern="1200" dirty="0" err="1">
              <a:latin typeface="Tahoma" panose="020B0604030504040204" pitchFamily="34" charset="0"/>
              <a:ea typeface="Tahoma" panose="020B0604030504040204" pitchFamily="34" charset="0"/>
              <a:cs typeface="Tahoma" panose="020B0604030504040204" pitchFamily="34" charset="0"/>
            </a:rPr>
            <a:t>retrie</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566160" y="2557322"/>
        <a:ext cx="6295266" cy="823949"/>
      </dsp:txXfrm>
    </dsp:sp>
    <dsp:sp modelId="{1C763A21-352A-41D1-A2E2-E305DABA275D}">
      <dsp:nvSpPr>
        <dsp:cNvPr id="0" name=""/>
        <dsp:cNvSpPr/>
      </dsp:nvSpPr>
      <dsp:spPr>
        <a:xfrm>
          <a:off x="0" y="2398610"/>
          <a:ext cx="3566160" cy="114137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tx1"/>
              </a:solidFill>
              <a:latin typeface="Tahoma" panose="020B0604030504040204" pitchFamily="34" charset="0"/>
              <a:ea typeface="Tahoma" panose="020B0604030504040204" pitchFamily="34" charset="0"/>
              <a:cs typeface="Tahoma" panose="020B0604030504040204" pitchFamily="34" charset="0"/>
            </a:rPr>
            <a:t>Why should this problem be solved?</a:t>
          </a:r>
        </a:p>
      </dsp:txBody>
      <dsp:txXfrm>
        <a:off x="55717" y="2454327"/>
        <a:ext cx="3454726" cy="10299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1B2C7-0B23-4FE8-AB0F-5877B88532DB}">
      <dsp:nvSpPr>
        <dsp:cNvPr id="0" name=""/>
        <dsp:cNvSpPr/>
      </dsp:nvSpPr>
      <dsp:spPr>
        <a:xfrm>
          <a:off x="3535" y="22947"/>
          <a:ext cx="3447370" cy="6912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Tahoma" panose="020B0604030504040204" pitchFamily="34" charset="0"/>
              <a:ea typeface="Tahoma" panose="020B0604030504040204" pitchFamily="34" charset="0"/>
              <a:cs typeface="Tahoma" panose="020B0604030504040204" pitchFamily="34" charset="0"/>
            </a:rPr>
            <a:t>REQUIREMENTS</a:t>
          </a:r>
        </a:p>
      </dsp:txBody>
      <dsp:txXfrm>
        <a:off x="3535" y="22947"/>
        <a:ext cx="3447370" cy="691200"/>
      </dsp:txXfrm>
    </dsp:sp>
    <dsp:sp modelId="{17CA1487-CDD9-4364-92F6-A11DBDAFE16C}">
      <dsp:nvSpPr>
        <dsp:cNvPr id="0" name=""/>
        <dsp:cNvSpPr/>
      </dsp:nvSpPr>
      <dsp:spPr>
        <a:xfrm>
          <a:off x="8948" y="737095"/>
          <a:ext cx="3447370" cy="375516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Font typeface="Wingdings" panose="05000000000000000000" pitchFamily="2" charset="2"/>
            <a:buChar char="§"/>
          </a:pPr>
          <a:r>
            <a:rPr lang="en-US" sz="2300" kern="1200" dirty="0">
              <a:latin typeface="Tahoma" panose="020B0604030504040204" pitchFamily="34" charset="0"/>
              <a:ea typeface="Tahoma" panose="020B0604030504040204" pitchFamily="34" charset="0"/>
              <a:cs typeface="Tahoma" panose="020B0604030504040204" pitchFamily="34" charset="0"/>
            </a:rPr>
            <a:t>Data set</a:t>
          </a:r>
        </a:p>
        <a:p>
          <a:pPr marL="228600" lvl="1" indent="-228600" algn="l" defTabSz="1022350">
            <a:lnSpc>
              <a:spcPct val="90000"/>
            </a:lnSpc>
            <a:spcBef>
              <a:spcPct val="0"/>
            </a:spcBef>
            <a:spcAft>
              <a:spcPct val="15000"/>
            </a:spcAft>
            <a:buFont typeface="Wingdings" panose="05000000000000000000" pitchFamily="2" charset="2"/>
            <a:buChar char="§"/>
          </a:pPr>
          <a:r>
            <a:rPr lang="en-US" sz="2300" kern="1200" dirty="0">
              <a:latin typeface="Tahoma" panose="020B0604030504040204" pitchFamily="34" charset="0"/>
              <a:ea typeface="Tahoma" panose="020B0604030504040204" pitchFamily="34" charset="0"/>
              <a:cs typeface="Tahoma" panose="020B0604030504040204" pitchFamily="34" charset="0"/>
            </a:rPr>
            <a:t>Open CV</a:t>
          </a:r>
        </a:p>
        <a:p>
          <a:pPr marL="228600" lvl="1" indent="-228600" algn="l" defTabSz="1022350">
            <a:lnSpc>
              <a:spcPct val="90000"/>
            </a:lnSpc>
            <a:spcBef>
              <a:spcPct val="0"/>
            </a:spcBef>
            <a:spcAft>
              <a:spcPct val="15000"/>
            </a:spcAft>
            <a:buFont typeface="Wingdings" panose="05000000000000000000" pitchFamily="2" charset="2"/>
            <a:buChar char="§"/>
          </a:pPr>
          <a:r>
            <a:rPr lang="en-US" sz="2300" kern="1200" dirty="0">
              <a:latin typeface="Tahoma" panose="020B0604030504040204" pitchFamily="34" charset="0"/>
              <a:ea typeface="Tahoma" panose="020B0604030504040204" pitchFamily="34" charset="0"/>
              <a:cs typeface="Tahoma" panose="020B0604030504040204" pitchFamily="34" charset="0"/>
            </a:rPr>
            <a:t>Play sound</a:t>
          </a:r>
        </a:p>
        <a:p>
          <a:pPr marL="228600" lvl="1" indent="-228600" algn="l" defTabSz="1022350">
            <a:lnSpc>
              <a:spcPct val="90000"/>
            </a:lnSpc>
            <a:spcBef>
              <a:spcPct val="0"/>
            </a:spcBef>
            <a:spcAft>
              <a:spcPct val="15000"/>
            </a:spcAft>
            <a:buFont typeface="Wingdings" panose="05000000000000000000" pitchFamily="2" charset="2"/>
            <a:buChar char="§"/>
          </a:pPr>
          <a:r>
            <a:rPr lang="en-US" sz="2300" kern="1200" dirty="0" err="1">
              <a:latin typeface="Tahoma" panose="020B0604030504040204" pitchFamily="34" charset="0"/>
              <a:ea typeface="Tahoma" panose="020B0604030504040204" pitchFamily="34" charset="0"/>
              <a:cs typeface="Tahoma" panose="020B0604030504040204" pitchFamily="34" charset="0"/>
            </a:rPr>
            <a:t>Numpy</a:t>
          </a:r>
          <a:endParaRPr lang="en-US" sz="23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1022350">
            <a:lnSpc>
              <a:spcPct val="90000"/>
            </a:lnSpc>
            <a:spcBef>
              <a:spcPct val="0"/>
            </a:spcBef>
            <a:spcAft>
              <a:spcPct val="15000"/>
            </a:spcAft>
            <a:buFont typeface="Wingdings" panose="05000000000000000000" pitchFamily="2" charset="2"/>
            <a:buChar char="§"/>
          </a:pPr>
          <a:r>
            <a:rPr lang="en-US" sz="2300" kern="1200" dirty="0">
              <a:latin typeface="Tahoma" panose="020B0604030504040204" pitchFamily="34" charset="0"/>
              <a:ea typeface="Tahoma" panose="020B0604030504040204" pitchFamily="34" charset="0"/>
              <a:cs typeface="Tahoma" panose="020B0604030504040204" pitchFamily="34" charset="0"/>
            </a:rPr>
            <a:t>Tensor flow</a:t>
          </a:r>
        </a:p>
      </dsp:txBody>
      <dsp:txXfrm>
        <a:off x="8948" y="737095"/>
        <a:ext cx="3447370" cy="3755160"/>
      </dsp:txXfrm>
    </dsp:sp>
    <dsp:sp modelId="{055A5EAB-EAE0-4501-8649-31F112FF9AD5}">
      <dsp:nvSpPr>
        <dsp:cNvPr id="0" name=""/>
        <dsp:cNvSpPr/>
      </dsp:nvSpPr>
      <dsp:spPr>
        <a:xfrm>
          <a:off x="3933537" y="22947"/>
          <a:ext cx="3447370" cy="6912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Tahoma" panose="020B0604030504040204" pitchFamily="34" charset="0"/>
              <a:ea typeface="Tahoma" panose="020B0604030504040204" pitchFamily="34" charset="0"/>
              <a:cs typeface="Tahoma" panose="020B0604030504040204" pitchFamily="34" charset="0"/>
            </a:rPr>
            <a:t>Solution #2</a:t>
          </a:r>
        </a:p>
      </dsp:txBody>
      <dsp:txXfrm>
        <a:off x="3933537" y="22947"/>
        <a:ext cx="3447370" cy="691200"/>
      </dsp:txXfrm>
    </dsp:sp>
    <dsp:sp modelId="{E4FD5043-5612-43C5-B6AE-CCD431549399}">
      <dsp:nvSpPr>
        <dsp:cNvPr id="0" name=""/>
        <dsp:cNvSpPr/>
      </dsp:nvSpPr>
      <dsp:spPr>
        <a:xfrm>
          <a:off x="3933537" y="714147"/>
          <a:ext cx="3447370" cy="375516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Font typeface="Wingdings" panose="05000000000000000000" pitchFamily="2" charset="2"/>
            <a:buChar char=""/>
          </a:pP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a:off x="3933537" y="714147"/>
        <a:ext cx="3447370" cy="3755160"/>
      </dsp:txXfrm>
    </dsp:sp>
    <dsp:sp modelId="{23D06E36-F688-4B37-8BB8-73015E665B0E}">
      <dsp:nvSpPr>
        <dsp:cNvPr id="0" name=""/>
        <dsp:cNvSpPr/>
      </dsp:nvSpPr>
      <dsp:spPr>
        <a:xfrm>
          <a:off x="7863539" y="22947"/>
          <a:ext cx="3447370" cy="6912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Tahoma" panose="020B0604030504040204" pitchFamily="34" charset="0"/>
              <a:ea typeface="Tahoma" panose="020B0604030504040204" pitchFamily="34" charset="0"/>
              <a:cs typeface="Tahoma" panose="020B0604030504040204" pitchFamily="34" charset="0"/>
            </a:rPr>
            <a:t>Solution #3</a:t>
          </a:r>
        </a:p>
      </dsp:txBody>
      <dsp:txXfrm>
        <a:off x="7863539" y="22947"/>
        <a:ext cx="3447370" cy="691200"/>
      </dsp:txXfrm>
    </dsp:sp>
    <dsp:sp modelId="{EA81ED6A-A7EA-4137-A3DC-D16E79F1B938}">
      <dsp:nvSpPr>
        <dsp:cNvPr id="0" name=""/>
        <dsp:cNvSpPr/>
      </dsp:nvSpPr>
      <dsp:spPr>
        <a:xfrm>
          <a:off x="7863539" y="714147"/>
          <a:ext cx="3447370" cy="375516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Font typeface="Wingdings" panose="05000000000000000000" pitchFamily="2" charset="2"/>
            <a:buChar char=""/>
          </a:pPr>
          <a:r>
            <a:rPr lang="en-US" sz="2400" kern="1200" dirty="0">
              <a:latin typeface="Tahoma" panose="020B0604030504040204" pitchFamily="34" charset="0"/>
              <a:ea typeface="Tahoma" panose="020B0604030504040204" pitchFamily="34" charset="0"/>
              <a:cs typeface="Tahoma" panose="020B0604030504040204" pitchFamily="34" charset="0"/>
            </a:rPr>
            <a:t>What materials does this solution require?</a:t>
          </a:r>
        </a:p>
        <a:p>
          <a:pPr marL="228600" lvl="1" indent="-228600" algn="l" defTabSz="1066800">
            <a:lnSpc>
              <a:spcPct val="90000"/>
            </a:lnSpc>
            <a:spcBef>
              <a:spcPct val="0"/>
            </a:spcBef>
            <a:spcAft>
              <a:spcPct val="15000"/>
            </a:spcAft>
            <a:buFont typeface="Wingdings" panose="05000000000000000000" pitchFamily="2" charset="2"/>
            <a:buChar char=""/>
          </a:pPr>
          <a:r>
            <a:rPr lang="en-US" sz="2400" kern="1200" dirty="0">
              <a:latin typeface="Tahoma" panose="020B0604030504040204" pitchFamily="34" charset="0"/>
              <a:ea typeface="Tahoma" panose="020B0604030504040204" pitchFamily="34" charset="0"/>
              <a:cs typeface="Tahoma" panose="020B0604030504040204" pitchFamily="34" charset="0"/>
            </a:rPr>
            <a:t>What would this solution look like (drawing, pictures, text)?</a:t>
          </a:r>
        </a:p>
        <a:p>
          <a:pPr marL="228600" lvl="1" indent="-228600" algn="l" defTabSz="1066800">
            <a:lnSpc>
              <a:spcPct val="90000"/>
            </a:lnSpc>
            <a:spcBef>
              <a:spcPct val="0"/>
            </a:spcBef>
            <a:spcAft>
              <a:spcPct val="15000"/>
            </a:spcAft>
            <a:buFont typeface="Wingdings" panose="05000000000000000000" pitchFamily="2" charset="2"/>
            <a:buChar char=""/>
          </a:pPr>
          <a:r>
            <a:rPr lang="en-US" sz="2400" kern="1200" dirty="0">
              <a:latin typeface="Tahoma" panose="020B0604030504040204" pitchFamily="34" charset="0"/>
              <a:ea typeface="Tahoma" panose="020B0604030504040204" pitchFamily="34" charset="0"/>
              <a:cs typeface="Tahoma" panose="020B0604030504040204" pitchFamily="34" charset="0"/>
            </a:rPr>
            <a:t>What are some barriers you might come across with this solution?</a:t>
          </a:r>
        </a:p>
      </dsp:txBody>
      <dsp:txXfrm>
        <a:off x="7863539" y="714147"/>
        <a:ext cx="3447370" cy="375516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4/13/2022</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4/13/2022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4/13/2022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4/13/2022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fontScale="90000"/>
          </a:bodyPr>
          <a:lstStyle/>
          <a:p>
            <a:pPr algn="ctr"/>
            <a:r>
              <a:rPr lang="en-US" sz="5400" dirty="0">
                <a:latin typeface="Rockwell" panose="02060603020205020403" pitchFamily="18" charset="0"/>
              </a:rPr>
              <a:t>Hand gesture Detection and conversion to speech and text</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6678706" y="4603657"/>
            <a:ext cx="5405717" cy="1747837"/>
          </a:xfrm>
        </p:spPr>
        <p:txBody>
          <a:bodyPr>
            <a:normAutofit/>
          </a:bodyPr>
          <a:lstStyle/>
          <a:p>
            <a:pPr algn="r"/>
            <a:r>
              <a:rPr lang="en-US" sz="2400" dirty="0" err="1">
                <a:latin typeface="Tahoma" panose="020B0604030504040204" pitchFamily="34" charset="0"/>
                <a:ea typeface="Tahoma" panose="020B0604030504040204" pitchFamily="34" charset="0"/>
                <a:cs typeface="Tahoma" panose="020B0604030504040204" pitchFamily="34" charset="0"/>
              </a:rPr>
              <a:t>Dhawal</a:t>
            </a:r>
            <a:r>
              <a:rPr lang="en-US" sz="2400" dirty="0">
                <a:latin typeface="Tahoma" panose="020B0604030504040204" pitchFamily="34" charset="0"/>
                <a:ea typeface="Tahoma" panose="020B0604030504040204" pitchFamily="34" charset="0"/>
                <a:cs typeface="Tahoma" panose="020B0604030504040204" pitchFamily="34" charset="0"/>
              </a:rPr>
              <a:t> Sharma RA1911003010971</a:t>
            </a:r>
          </a:p>
          <a:p>
            <a:pPr algn="r"/>
            <a:r>
              <a:rPr lang="en-US" sz="2400" dirty="0">
                <a:latin typeface="Tahoma" panose="020B0604030504040204" pitchFamily="34" charset="0"/>
                <a:ea typeface="Tahoma" panose="020B0604030504040204" pitchFamily="34" charset="0"/>
                <a:cs typeface="Tahoma" panose="020B0604030504040204" pitchFamily="34" charset="0"/>
              </a:rPr>
              <a:t>T. Saiprem RA1911003010974</a:t>
            </a:r>
          </a:p>
          <a:p>
            <a:pPr algn="r"/>
            <a:r>
              <a:rPr lang="en-US" sz="2400" dirty="0" err="1">
                <a:latin typeface="Tahoma" panose="020B0604030504040204" pitchFamily="34" charset="0"/>
                <a:ea typeface="Tahoma" panose="020B0604030504040204" pitchFamily="34" charset="0"/>
                <a:cs typeface="Tahoma" panose="020B0604030504040204" pitchFamily="34" charset="0"/>
              </a:rPr>
              <a:t>Jatin</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arora</a:t>
            </a:r>
            <a:r>
              <a:rPr lang="en-US" sz="2400" dirty="0">
                <a:latin typeface="Tahoma" panose="020B0604030504040204" pitchFamily="34" charset="0"/>
                <a:ea typeface="Tahoma" panose="020B0604030504040204" pitchFamily="34" charset="0"/>
                <a:cs typeface="Tahoma" panose="020B0604030504040204" pitchFamily="34" charset="0"/>
              </a:rPr>
              <a:t> ra1911003010976</a:t>
            </a:r>
          </a:p>
        </p:txBody>
      </p:sp>
    </p:spTree>
    <p:extLst>
      <p:ext uri="{BB962C8B-B14F-4D97-AF65-F5344CB8AC3E}">
        <p14:creationId xmlns:p14="http://schemas.microsoft.com/office/powerpoint/2010/main" val="181935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The Problem</a:t>
            </a:r>
          </a:p>
        </p:txBody>
      </p:sp>
      <p:graphicFrame>
        <p:nvGraphicFramePr>
          <p:cNvPr id="4" name="Content Placeholder 3">
            <a:extLst>
              <a:ext uri="{FF2B5EF4-FFF2-40B4-BE49-F238E27FC236}">
                <a16:creationId xmlns:a16="http://schemas.microsoft.com/office/drawing/2014/main" id="{8D4F1745-A55E-4835-88EB-BC637121B608}"/>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863801475"/>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68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E8344-CE48-44F4-B4D7-4040226024DB}"/>
              </a:ext>
            </a:extLst>
          </p:cNvPr>
          <p:cNvSpPr>
            <a:spLocks noGrp="1"/>
          </p:cNvSpPr>
          <p:nvPr>
            <p:ph type="ctrTitle"/>
          </p:nvPr>
        </p:nvSpPr>
        <p:spPr>
          <a:xfrm>
            <a:off x="1876424" y="1122363"/>
            <a:ext cx="8791575" cy="971480"/>
          </a:xfrm>
        </p:spPr>
        <p:txBody>
          <a:bodyPr>
            <a:normAutofit/>
          </a:bodyPr>
          <a:lstStyle/>
          <a:p>
            <a:r>
              <a:rPr lang="en-IN" sz="4400" dirty="0">
                <a:latin typeface="Rockwell" panose="02060603020205020403" pitchFamily="18" charset="0"/>
              </a:rPr>
              <a:t>Abstract</a:t>
            </a:r>
          </a:p>
        </p:txBody>
      </p:sp>
      <p:sp>
        <p:nvSpPr>
          <p:cNvPr id="3" name="Subtitle 2">
            <a:extLst>
              <a:ext uri="{FF2B5EF4-FFF2-40B4-BE49-F238E27FC236}">
                <a16:creationId xmlns:a16="http://schemas.microsoft.com/office/drawing/2014/main" id="{04C65014-A1FF-4F2D-893C-72EBF641475F}"/>
              </a:ext>
            </a:extLst>
          </p:cNvPr>
          <p:cNvSpPr>
            <a:spLocks noGrp="1"/>
          </p:cNvSpPr>
          <p:nvPr>
            <p:ph type="subTitle" idx="1"/>
          </p:nvPr>
        </p:nvSpPr>
        <p:spPr>
          <a:xfrm>
            <a:off x="1876424" y="2093843"/>
            <a:ext cx="8791575" cy="3163957"/>
          </a:xfrm>
        </p:spPr>
        <p:txBody>
          <a:bodyPr>
            <a:normAutofit fontScale="92500"/>
          </a:bodyPr>
          <a:lstStyle/>
          <a:p>
            <a:r>
              <a:rPr lang="en-US" sz="2400" dirty="0">
                <a:latin typeface="Tahoma" panose="020B0604030504040204" pitchFamily="34" charset="0"/>
                <a:ea typeface="Tahoma" panose="020B0604030504040204" pitchFamily="34" charset="0"/>
                <a:cs typeface="Tahoma" panose="020B0604030504040204" pitchFamily="34" charset="0"/>
              </a:rPr>
              <a:t>The hand gestures are one of the typical methods used in sign language. It is very difficult for the hearing impaired people to communicate with the world. This project presents a solution that will not only automatically recognize the hand gestures but will also convert it into speech and text output so that impaired person can easily communicate with normal people</a:t>
            </a:r>
            <a:endParaRPr lang="en-IN"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24375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Workable Solutions </a:t>
            </a:r>
          </a:p>
        </p:txBody>
      </p:sp>
      <p:graphicFrame>
        <p:nvGraphicFramePr>
          <p:cNvPr id="4" name="Content Placeholder 3">
            <a:extLst>
              <a:ext uri="{FF2B5EF4-FFF2-40B4-BE49-F238E27FC236}">
                <a16:creationId xmlns:a16="http://schemas.microsoft.com/office/drawing/2014/main" id="{242FA989-6B7C-488C-85ED-CB8D01BA3254}"/>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481594502"/>
              </p:ext>
            </p:extLst>
          </p:nvPr>
        </p:nvGraphicFramePr>
        <p:xfrm>
          <a:off x="477061" y="1871331"/>
          <a:ext cx="11314446" cy="4492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341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D23DC-735F-4400-881A-0087042E6F9E}"/>
              </a:ext>
            </a:extLst>
          </p:cNvPr>
          <p:cNvSpPr>
            <a:spLocks noGrp="1"/>
          </p:cNvSpPr>
          <p:nvPr>
            <p:ph type="title"/>
          </p:nvPr>
        </p:nvSpPr>
        <p:spPr/>
        <p:txBody>
          <a:bodyPr>
            <a:normAutofit/>
          </a:bodyPr>
          <a:lstStyle/>
          <a:p>
            <a:r>
              <a:rPr lang="en-IN" sz="4400" dirty="0">
                <a:latin typeface="Rockwell" panose="02060603020205020403" pitchFamily="18" charset="0"/>
              </a:rPr>
              <a:t>System architecture</a:t>
            </a:r>
          </a:p>
        </p:txBody>
      </p:sp>
      <p:pic>
        <p:nvPicPr>
          <p:cNvPr id="5" name="Content Placeholder 4">
            <a:extLst>
              <a:ext uri="{FF2B5EF4-FFF2-40B4-BE49-F238E27FC236}">
                <a16:creationId xmlns:a16="http://schemas.microsoft.com/office/drawing/2014/main" id="{80F17229-7FD7-45B3-B9EC-32150ECD6F93}"/>
              </a:ext>
            </a:extLst>
          </p:cNvPr>
          <p:cNvPicPr>
            <a:picLocks noGrp="1" noChangeAspect="1"/>
          </p:cNvPicPr>
          <p:nvPr>
            <p:ph idx="1"/>
          </p:nvPr>
        </p:nvPicPr>
        <p:blipFill rotWithShape="1">
          <a:blip r:embed="rId2"/>
          <a:srcRect l="1619"/>
          <a:stretch/>
        </p:blipFill>
        <p:spPr>
          <a:xfrm>
            <a:off x="1431234" y="1762539"/>
            <a:ext cx="8749731" cy="4854655"/>
          </a:xfrm>
        </p:spPr>
      </p:pic>
    </p:spTree>
    <p:extLst>
      <p:ext uri="{BB962C8B-B14F-4D97-AF65-F5344CB8AC3E}">
        <p14:creationId xmlns:p14="http://schemas.microsoft.com/office/powerpoint/2010/main" val="2805942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Testing </a:t>
            </a:r>
          </a:p>
        </p:txBody>
      </p:sp>
      <p:pic>
        <p:nvPicPr>
          <p:cNvPr id="5" name="Content Placeholder 4">
            <a:extLst>
              <a:ext uri="{FF2B5EF4-FFF2-40B4-BE49-F238E27FC236}">
                <a16:creationId xmlns:a16="http://schemas.microsoft.com/office/drawing/2014/main" id="{1A83911E-F8DF-4708-9C0C-B8F99A7CB0DE}"/>
              </a:ext>
            </a:extLst>
          </p:cNvPr>
          <p:cNvPicPr>
            <a:picLocks noGrp="1" noChangeAspect="1"/>
          </p:cNvPicPr>
          <p:nvPr>
            <p:ph idx="1"/>
          </p:nvPr>
        </p:nvPicPr>
        <p:blipFill>
          <a:blip r:embed="rId2"/>
          <a:stretch>
            <a:fillRect/>
          </a:stretch>
        </p:blipFill>
        <p:spPr>
          <a:xfrm>
            <a:off x="4520745" y="2185608"/>
            <a:ext cx="3147333" cy="1966130"/>
          </a:xfrm>
        </p:spPr>
      </p:pic>
    </p:spTree>
    <p:extLst>
      <p:ext uri="{BB962C8B-B14F-4D97-AF65-F5344CB8AC3E}">
        <p14:creationId xmlns:p14="http://schemas.microsoft.com/office/powerpoint/2010/main" val="1348318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Future scope</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lvl="1"/>
            <a:r>
              <a:rPr lang="en-US" sz="2000" dirty="0"/>
              <a:t>The application can be integrated with other mobile and IoT devices to improve user interaction and make the system more robust. The accuracy of the program can be further improvised by using neural networks.</a:t>
            </a:r>
          </a:p>
          <a:p>
            <a:pPr lvl="1"/>
            <a:r>
              <a:rPr lang="en-US" sz="2000" dirty="0"/>
              <a:t>An alternate stress could be put on the use of the application in the fields of medicines, military, governance etc</a:t>
            </a:r>
            <a:r>
              <a:rPr lang="en-US" dirty="0"/>
              <a:t>.</a:t>
            </a:r>
          </a:p>
          <a:p>
            <a:pPr lvl="1"/>
            <a:r>
              <a:rPr lang="en-US" sz="2000" dirty="0"/>
              <a:t>Finally, the use can be further designed to make more accessible to the consumers. The whole point of making the solution as a commercially viable product for the users is to help the impaired community around the world.</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19556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conclusion</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vert="horz" lIns="91440" tIns="45720" rIns="91440" bIns="45720" rtlCol="0" anchor="t">
            <a:normAutofit/>
          </a:bodyPr>
          <a:lstStyle/>
          <a:p>
            <a:pPr lvl="0"/>
            <a:r>
              <a:rPr lang="en-US" dirty="0"/>
              <a:t>The practical adaption of the interface solution for visually impaired and blind people is limited by simplicity and usability in practical scenarios. As an easy and practical way to achieve human-computer- interaction, in this solution hand gesture to speech and text conversion has been used to facilitate the reduction of hardware components.</a:t>
            </a:r>
          </a:p>
          <a:p>
            <a:pPr lvl="0"/>
            <a:r>
              <a:rPr lang="en-US" dirty="0"/>
              <a:t>The solution aims to provide aid to those in need thus ensuring social relevance. The people can easily communicate with each other.</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026133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579702B-25C7-40D7-9E29-7686B11A96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6090</TotalTime>
  <Words>366</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Rockwell</vt:lpstr>
      <vt:lpstr>Tahoma</vt:lpstr>
      <vt:lpstr>Tw Cen MT</vt:lpstr>
      <vt:lpstr>Wingdings</vt:lpstr>
      <vt:lpstr>Circuit</vt:lpstr>
      <vt:lpstr>Hand gesture Detection and conversion to speech and text</vt:lpstr>
      <vt:lpstr>The Problem</vt:lpstr>
      <vt:lpstr>Abstract</vt:lpstr>
      <vt:lpstr>Workable Solutions </vt:lpstr>
      <vt:lpstr>System architecture</vt:lpstr>
      <vt:lpstr>Testing </vt:lpstr>
      <vt:lpstr>Future scope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gesture Detection and conversion to speech and text</dc:title>
  <dc:creator>tumulu saiprem</dc:creator>
  <cp:lastModifiedBy>tumulu saiprem</cp:lastModifiedBy>
  <cp:revision>1</cp:revision>
  <dcterms:created xsi:type="dcterms:W3CDTF">2022-04-13T05:55:59Z</dcterms:created>
  <dcterms:modified xsi:type="dcterms:W3CDTF">2022-04-17T11:26:44Z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