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>
      <p:cViewPr varScale="1">
        <p:scale>
          <a:sx n="80" d="100"/>
          <a:sy n="80" d="100"/>
        </p:scale>
        <p:origin x="354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1000" y="2628900"/>
            <a:ext cx="109365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                 </a:t>
            </a:r>
            <a:r>
              <a:rPr lang="en-US" sz="2400" b="1" dirty="0" smtClean="0"/>
              <a:t>PREM P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 </a:t>
            </a:r>
            <a:r>
              <a:rPr lang="en-US" sz="2400" b="1" dirty="0" smtClean="0"/>
              <a:t>212401312 </a:t>
            </a:r>
            <a:r>
              <a:rPr lang="en-US" sz="2400" b="1" dirty="0"/>
              <a:t>AND DA1B099056A5974B5D444B6BFC3C5FEE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                     COMPUTER APPLICATION  /   II BCA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                              </a:t>
            </a:r>
            <a:r>
              <a:rPr lang="en-US" sz="2400" b="1" dirty="0" smtClean="0"/>
              <a:t>SRIRAM COLLEGE OF ARTS AND SCIENCE 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0198" y="14643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5" y="2831756"/>
            <a:ext cx="9318625" cy="34165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476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srvm</cp:lastModifiedBy>
  <cp:revision>29</cp:revision>
  <dcterms:created xsi:type="dcterms:W3CDTF">2024-03-29T15:07:22Z</dcterms:created>
  <dcterms:modified xsi:type="dcterms:W3CDTF">2025-09-19T06:00:10Z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