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91" r:id="rId7"/>
    <p:sldId id="286" r:id="rId8"/>
    <p:sldId id="288" r:id="rId9"/>
    <p:sldId id="292" r:id="rId10"/>
    <p:sldId id="293" r:id="rId11"/>
    <p:sldId id="29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71" d="100"/>
          <a:sy n="71" d="100"/>
        </p:scale>
        <p:origin x="618"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47899" y="2185416"/>
            <a:ext cx="9572625" cy="1243584"/>
          </a:xfrm>
        </p:spPr>
        <p:txBody>
          <a:bodyPr/>
          <a:lstStyle/>
          <a:p>
            <a:r>
              <a:rPr lang="en-US" dirty="0"/>
              <a:t>SELF-ORDERING APP</a:t>
            </a:r>
          </a:p>
        </p:txBody>
      </p:sp>
      <p:sp>
        <p:nvSpPr>
          <p:cNvPr id="5" name="Subtitle 4">
            <a:extLst>
              <a:ext uri="{FF2B5EF4-FFF2-40B4-BE49-F238E27FC236}">
                <a16:creationId xmlns:a16="http://schemas.microsoft.com/office/drawing/2014/main" id="{CEEC3568-E470-4515-BB56-EBE05AF9E5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INTRODUCTION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6718300" cy="4409655"/>
          </a:xfrm>
        </p:spPr>
        <p:txBody>
          <a:bodyPr/>
          <a:lstStyle/>
          <a:p>
            <a:r>
              <a:rPr lang="en-US" dirty="0"/>
              <a:t>In our mini project, we are going to develop an iOS based, self ordering app for restaurants. Each table in the restaurant will be fixed with a tab/phone with this app installed in it. When the app is opened, it leads the customers to the main page which has different categories of cuisines like starters, deserts, beverages etc.. Once the customer selects the category, he will be redirected to a different page which contains the menu of that particular category. Each food item along with its price will be displayed on this page. </a:t>
            </a:r>
          </a:p>
          <a:p>
            <a:r>
              <a:rPr lang="en-US" dirty="0"/>
              <a:t>Normally in restaurants it takes a lot of time for the staff to come and take the order . This app helps in eliminating the wastage of time as the customers can place the order themselves without any waiting time, so that you can get your order more faster . It even avoids the common mistakes made by the stewards while taking down the order . All such problems can be solved while using this app.</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E384-F5E2-4EBB-930F-3226C38CB56E}"/>
              </a:ext>
            </a:extLst>
          </p:cNvPr>
          <p:cNvSpPr>
            <a:spLocks noGrp="1"/>
          </p:cNvSpPr>
          <p:nvPr>
            <p:ph type="title"/>
          </p:nvPr>
        </p:nvSpPr>
        <p:spPr/>
        <p:txBody>
          <a:bodyPr/>
          <a:lstStyle/>
          <a:p>
            <a:r>
              <a:rPr lang="en-IN" dirty="0"/>
              <a:t>LITERATURE SURVEY</a:t>
            </a:r>
          </a:p>
        </p:txBody>
      </p:sp>
      <p:sp>
        <p:nvSpPr>
          <p:cNvPr id="3" name="Slide Number Placeholder 2">
            <a:extLst>
              <a:ext uri="{FF2B5EF4-FFF2-40B4-BE49-F238E27FC236}">
                <a16:creationId xmlns:a16="http://schemas.microsoft.com/office/drawing/2014/main" id="{59C7597A-CD36-4F84-84D1-A268F87FD765}"/>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BA63CD51-5ECD-4ED7-849F-FCD03BCD3CAF}"/>
              </a:ext>
            </a:extLst>
          </p:cNvPr>
          <p:cNvSpPr>
            <a:spLocks noGrp="1"/>
          </p:cNvSpPr>
          <p:nvPr>
            <p:ph type="body" idx="1"/>
          </p:nvPr>
        </p:nvSpPr>
        <p:spPr/>
        <p:txBody>
          <a:bodyPr/>
          <a:lstStyle/>
          <a:p>
            <a:r>
              <a:rPr lang="en-IN" dirty="0"/>
              <a:t>FINEDINE</a:t>
            </a:r>
          </a:p>
        </p:txBody>
      </p:sp>
      <p:sp>
        <p:nvSpPr>
          <p:cNvPr id="5" name="Text Placeholder 4">
            <a:extLst>
              <a:ext uri="{FF2B5EF4-FFF2-40B4-BE49-F238E27FC236}">
                <a16:creationId xmlns:a16="http://schemas.microsoft.com/office/drawing/2014/main" id="{17ABA619-04D1-4442-B39F-1DDA6F02EFC7}"/>
              </a:ext>
            </a:extLst>
          </p:cNvPr>
          <p:cNvSpPr>
            <a:spLocks noGrp="1"/>
          </p:cNvSpPr>
          <p:nvPr>
            <p:ph type="body" sz="quarter" idx="3"/>
          </p:nvPr>
        </p:nvSpPr>
        <p:spPr/>
        <p:txBody>
          <a:bodyPr/>
          <a:lstStyle/>
          <a:p>
            <a:r>
              <a:rPr lang="en-IN" b="1" i="0" dirty="0">
                <a:solidFill>
                  <a:srgbClr val="FFFFFF"/>
                </a:solidFill>
                <a:effectLst/>
                <a:latin typeface="Franklin Gothic"/>
              </a:rPr>
              <a:t>IN-SEAT FOOD ORDERING</a:t>
            </a:r>
          </a:p>
          <a:p>
            <a:endParaRPr lang="en-IN" dirty="0"/>
          </a:p>
        </p:txBody>
      </p:sp>
      <p:sp>
        <p:nvSpPr>
          <p:cNvPr id="6" name="Content Placeholder 5">
            <a:extLst>
              <a:ext uri="{FF2B5EF4-FFF2-40B4-BE49-F238E27FC236}">
                <a16:creationId xmlns:a16="http://schemas.microsoft.com/office/drawing/2014/main" id="{76010768-7519-47D7-B544-4F90958541C4}"/>
              </a:ext>
            </a:extLst>
          </p:cNvPr>
          <p:cNvSpPr>
            <a:spLocks noGrp="1"/>
          </p:cNvSpPr>
          <p:nvPr>
            <p:ph sz="half" idx="2"/>
          </p:nvPr>
        </p:nvSpPr>
        <p:spPr/>
        <p:txBody>
          <a:bodyPr>
            <a:normAutofit/>
          </a:bodyPr>
          <a:lstStyle/>
          <a:p>
            <a:pPr marL="0" indent="0">
              <a:buNone/>
            </a:pPr>
            <a:endParaRPr lang="en-IN" dirty="0"/>
          </a:p>
          <a:p>
            <a:r>
              <a:rPr lang="en-US" b="0" i="0" dirty="0">
                <a:effectLst/>
                <a:latin typeface="Nunito Sans"/>
              </a:rPr>
              <a:t>The Mobile Menu allows you to share your menu with any mobile device without having to download an application. Simply scan the QR code with the camera application on your iOS device or the QR scanner on your Android device to view the menu.</a:t>
            </a:r>
            <a:endParaRPr lang="en-IN" dirty="0"/>
          </a:p>
          <a:p>
            <a:r>
              <a:rPr lang="en-US" b="0" i="0" dirty="0">
                <a:effectLst/>
                <a:latin typeface="Nunito Sans"/>
              </a:rPr>
              <a:t>QR code allows guests to check your menu when they’re at the restaurant. They can place their orders from their table without any help from the staff. </a:t>
            </a:r>
            <a:endParaRPr lang="en-IN" dirty="0"/>
          </a:p>
        </p:txBody>
      </p:sp>
      <p:sp>
        <p:nvSpPr>
          <p:cNvPr id="7" name="Content Placeholder 6">
            <a:extLst>
              <a:ext uri="{FF2B5EF4-FFF2-40B4-BE49-F238E27FC236}">
                <a16:creationId xmlns:a16="http://schemas.microsoft.com/office/drawing/2014/main" id="{01C8B22A-5FDD-4BA5-B669-DAFC6F55174B}"/>
              </a:ext>
            </a:extLst>
          </p:cNvPr>
          <p:cNvSpPr>
            <a:spLocks noGrp="1"/>
          </p:cNvSpPr>
          <p:nvPr>
            <p:ph sz="quarter" idx="4"/>
          </p:nvPr>
        </p:nvSpPr>
        <p:spPr/>
        <p:txBody>
          <a:bodyPr>
            <a:normAutofit lnSpcReduction="10000"/>
          </a:bodyPr>
          <a:lstStyle/>
          <a:p>
            <a:endParaRPr lang="en-US" sz="1600" b="0" i="0" dirty="0">
              <a:effectLst/>
              <a:latin typeface="Century Gothic" panose="020B0502020202020204" pitchFamily="34" charset="0"/>
            </a:endParaRPr>
          </a:p>
          <a:p>
            <a:r>
              <a:rPr lang="en-US" i="0" dirty="0">
                <a:effectLst/>
                <a:latin typeface="Nunito Sans"/>
              </a:rPr>
              <a:t>The online in-seat delivery ordering system allows customers to have their order delivered to their seat without having to stand in a queue and miss the show. This is available no matter the venue: theaters, convention centers, stadiums, or in restaurant seats</a:t>
            </a:r>
            <a:r>
              <a:rPr lang="en-US" sz="1600" i="0" dirty="0">
                <a:effectLst/>
                <a:latin typeface="Century Gothic" panose="020B0502020202020204" pitchFamily="34" charset="0"/>
              </a:rPr>
              <a:t>.</a:t>
            </a:r>
          </a:p>
          <a:p>
            <a:r>
              <a:rPr lang="en-US" b="0" i="0" dirty="0">
                <a:effectLst/>
                <a:latin typeface="Nunito Sans"/>
              </a:rPr>
              <a:t>Once a customer places an order, you will get a notification either through the </a:t>
            </a:r>
            <a:r>
              <a:rPr lang="en-US" b="0" i="0" dirty="0" err="1">
                <a:effectLst/>
                <a:latin typeface="Nunito Sans"/>
              </a:rPr>
              <a:t>OrderEm</a:t>
            </a:r>
            <a:r>
              <a:rPr lang="en-US" b="0" i="0" dirty="0">
                <a:effectLst/>
                <a:latin typeface="Nunito Sans"/>
              </a:rPr>
              <a:t> app, phone call, text, or email with: the order details &amp; item details, fan seat number, and notes. Your kitchen will then prepare the food and notify your runners to deliver the order directly to the customer seat</a:t>
            </a:r>
            <a:r>
              <a:rPr lang="en-US" sz="1600" b="0" i="0" dirty="0">
                <a:effectLst/>
                <a:latin typeface="Century Gothic" panose="020B0502020202020204" pitchFamily="34" charset="0"/>
              </a:rPr>
              <a:t>.</a:t>
            </a:r>
            <a:endParaRPr lang="en-IN" sz="1600" dirty="0"/>
          </a:p>
        </p:txBody>
      </p:sp>
    </p:spTree>
    <p:extLst>
      <p:ext uri="{BB962C8B-B14F-4D97-AF65-F5344CB8AC3E}">
        <p14:creationId xmlns:p14="http://schemas.microsoft.com/office/powerpoint/2010/main" val="402608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C59B-039E-4D72-87AA-B3BB2F9789AC}"/>
              </a:ext>
            </a:extLst>
          </p:cNvPr>
          <p:cNvSpPr>
            <a:spLocks noGrp="1"/>
          </p:cNvSpPr>
          <p:nvPr>
            <p:ph type="title"/>
          </p:nvPr>
        </p:nvSpPr>
        <p:spPr>
          <a:xfrm>
            <a:off x="1241660" y="298741"/>
            <a:ext cx="11214100" cy="535531"/>
          </a:xfrm>
        </p:spPr>
        <p:txBody>
          <a:bodyPr/>
          <a:lstStyle/>
          <a:p>
            <a:r>
              <a:rPr lang="en-IN" dirty="0"/>
              <a:t>Flow chart</a:t>
            </a:r>
          </a:p>
        </p:txBody>
      </p:sp>
      <p:sp>
        <p:nvSpPr>
          <p:cNvPr id="3" name="Slide Number Placeholder 2">
            <a:extLst>
              <a:ext uri="{FF2B5EF4-FFF2-40B4-BE49-F238E27FC236}">
                <a16:creationId xmlns:a16="http://schemas.microsoft.com/office/drawing/2014/main" id="{A07726BB-FF95-4ACE-97EA-29C02AC93E8D}"/>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5" name="Text Placeholder 4">
            <a:extLst>
              <a:ext uri="{FF2B5EF4-FFF2-40B4-BE49-F238E27FC236}">
                <a16:creationId xmlns:a16="http://schemas.microsoft.com/office/drawing/2014/main" id="{592364B3-3991-4A99-B557-536942255474}"/>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endParaRPr lang="en-IN" dirty="0"/>
          </a:p>
        </p:txBody>
      </p:sp>
      <p:pic>
        <p:nvPicPr>
          <p:cNvPr id="8" name="Picture 7">
            <a:extLst>
              <a:ext uri="{FF2B5EF4-FFF2-40B4-BE49-F238E27FC236}">
                <a16:creationId xmlns:a16="http://schemas.microsoft.com/office/drawing/2014/main" id="{0BF364DC-2B0B-4D63-AC24-9C1C68224C0D}"/>
              </a:ext>
            </a:extLst>
          </p:cNvPr>
          <p:cNvPicPr>
            <a:picLocks noChangeAspect="1"/>
          </p:cNvPicPr>
          <p:nvPr/>
        </p:nvPicPr>
        <p:blipFill>
          <a:blip r:embed="rId2"/>
          <a:stretch>
            <a:fillRect/>
          </a:stretch>
        </p:blipFill>
        <p:spPr>
          <a:xfrm>
            <a:off x="2047875" y="1148150"/>
            <a:ext cx="6667500" cy="5290750"/>
          </a:xfrm>
          <a:prstGeom prst="rect">
            <a:avLst/>
          </a:prstGeom>
        </p:spPr>
      </p:pic>
    </p:spTree>
    <p:extLst>
      <p:ext uri="{BB962C8B-B14F-4D97-AF65-F5344CB8AC3E}">
        <p14:creationId xmlns:p14="http://schemas.microsoft.com/office/powerpoint/2010/main" val="46406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61C4-4650-4CB1-8132-6A53FAFF407B}"/>
              </a:ext>
            </a:extLst>
          </p:cNvPr>
          <p:cNvSpPr>
            <a:spLocks noGrp="1"/>
          </p:cNvSpPr>
          <p:nvPr>
            <p:ph type="title"/>
          </p:nvPr>
        </p:nvSpPr>
        <p:spPr/>
        <p:txBody>
          <a:bodyPr/>
          <a:lstStyle/>
          <a:p>
            <a:r>
              <a:rPr lang="en-IN" dirty="0"/>
              <a:t>FUTURE SCOPES </a:t>
            </a:r>
          </a:p>
        </p:txBody>
      </p:sp>
      <p:sp>
        <p:nvSpPr>
          <p:cNvPr id="3" name="Slide Number Placeholder 2">
            <a:extLst>
              <a:ext uri="{FF2B5EF4-FFF2-40B4-BE49-F238E27FC236}">
                <a16:creationId xmlns:a16="http://schemas.microsoft.com/office/drawing/2014/main" id="{AF30FEB2-AAFB-45A9-A7DF-C5E423A5912B}"/>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Content Placeholder 3">
            <a:extLst>
              <a:ext uri="{FF2B5EF4-FFF2-40B4-BE49-F238E27FC236}">
                <a16:creationId xmlns:a16="http://schemas.microsoft.com/office/drawing/2014/main" id="{4A63B87A-134F-4B2F-B849-D9B18813D313}"/>
              </a:ext>
            </a:extLst>
          </p:cNvPr>
          <p:cNvSpPr>
            <a:spLocks noGrp="1"/>
          </p:cNvSpPr>
          <p:nvPr>
            <p:ph idx="1"/>
          </p:nvPr>
        </p:nvSpPr>
        <p:spPr/>
        <p:txBody>
          <a:bodyPr>
            <a:normAutofit/>
          </a:bodyPr>
          <a:lstStyle/>
          <a:p>
            <a:r>
              <a:rPr lang="en-US" dirty="0"/>
              <a:t>It benefits the owners as they need not to hire more employees for the work, which increases the profit in the business</a:t>
            </a:r>
            <a:r>
              <a:rPr lang="en-IN" dirty="0"/>
              <a:t>.</a:t>
            </a:r>
          </a:p>
          <a:p>
            <a:r>
              <a:rPr lang="en-IN" dirty="0"/>
              <a:t>It reduces the time for ordering the food items.</a:t>
            </a:r>
          </a:p>
          <a:p>
            <a:r>
              <a:rPr lang="en-US" dirty="0"/>
              <a:t>Social media integration has become a permanent feature for every app out there. For the restaurant industry even more, what with the customer’s need to review their experience.</a:t>
            </a:r>
          </a:p>
          <a:p>
            <a:r>
              <a:rPr lang="en-IN" dirty="0"/>
              <a:t>It would be more comfortable while ordering food items in an app.</a:t>
            </a:r>
          </a:p>
          <a:p>
            <a:r>
              <a:rPr lang="en-IN" dirty="0"/>
              <a:t>For example, this app would be more useful in these kind of pandemic situation.</a:t>
            </a:r>
          </a:p>
          <a:p>
            <a:endParaRPr lang="en-IN" dirty="0"/>
          </a:p>
        </p:txBody>
      </p:sp>
    </p:spTree>
    <p:extLst>
      <p:ext uri="{BB962C8B-B14F-4D97-AF65-F5344CB8AC3E}">
        <p14:creationId xmlns:p14="http://schemas.microsoft.com/office/powerpoint/2010/main" val="1938189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DAEC-571E-41BD-BE4E-06FC8BCAF945}"/>
              </a:ext>
            </a:extLst>
          </p:cNvPr>
          <p:cNvSpPr>
            <a:spLocks noGrp="1"/>
          </p:cNvSpPr>
          <p:nvPr>
            <p:ph type="title"/>
          </p:nvPr>
        </p:nvSpPr>
        <p:spPr/>
        <p:txBody>
          <a:bodyPr/>
          <a:lstStyle/>
          <a:p>
            <a:r>
              <a:rPr lang="en-IN" dirty="0"/>
              <a:t>SOFTWARES AND TOOLS USED</a:t>
            </a:r>
          </a:p>
        </p:txBody>
      </p:sp>
      <p:sp>
        <p:nvSpPr>
          <p:cNvPr id="3" name="Slide Number Placeholder 2">
            <a:extLst>
              <a:ext uri="{FF2B5EF4-FFF2-40B4-BE49-F238E27FC236}">
                <a16:creationId xmlns:a16="http://schemas.microsoft.com/office/drawing/2014/main" id="{CFE16B2E-1B88-4631-B070-BDEE30978345}"/>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4A2E0DCD-6E99-4DF8-B4AF-AFB6B8740BE9}"/>
              </a:ext>
            </a:extLst>
          </p:cNvPr>
          <p:cNvSpPr>
            <a:spLocks noGrp="1"/>
          </p:cNvSpPr>
          <p:nvPr>
            <p:ph type="body" sz="quarter" idx="13"/>
          </p:nvPr>
        </p:nvSpPr>
        <p:spPr/>
        <p:txBody>
          <a:bodyPr>
            <a:normAutofit/>
          </a:bodyPr>
          <a:lstStyle/>
          <a:p>
            <a:r>
              <a:rPr lang="en-IN" sz="4000" dirty="0" err="1"/>
              <a:t>Xcode</a:t>
            </a:r>
            <a:r>
              <a:rPr lang="en-IN" sz="4000" dirty="0"/>
              <a:t>:</a:t>
            </a:r>
          </a:p>
          <a:p>
            <a:r>
              <a:rPr lang="en-IN" sz="4000" dirty="0"/>
              <a:t>It is used to develop an application using Swift language </a:t>
            </a:r>
          </a:p>
        </p:txBody>
      </p:sp>
    </p:spTree>
    <p:extLst>
      <p:ext uri="{BB962C8B-B14F-4D97-AF65-F5344CB8AC3E}">
        <p14:creationId xmlns:p14="http://schemas.microsoft.com/office/powerpoint/2010/main" val="35531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4D2A-1F96-4BEC-997F-A3295E0F2950}"/>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a16="http://schemas.microsoft.com/office/drawing/2014/main" id="{88877F1D-9C77-40DD-9B81-CD2DBC59D349}"/>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FAE2513A-4DBC-498B-9888-0BC6B61E6E57}"/>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187137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2C3F6-4B2C-410B-A292-3896B4810067}"/>
              </a:ext>
            </a:extLst>
          </p:cNvPr>
          <p:cNvSpPr>
            <a:spLocks noGrp="1"/>
          </p:cNvSpPr>
          <p:nvPr>
            <p:ph type="title"/>
          </p:nvPr>
        </p:nvSpPr>
        <p:spPr/>
        <p:txBody>
          <a:bodyPr/>
          <a:lstStyle/>
          <a:p>
            <a:r>
              <a:rPr lang="en-IN" dirty="0"/>
              <a:t>REFERENCES</a:t>
            </a:r>
          </a:p>
        </p:txBody>
      </p:sp>
      <p:sp>
        <p:nvSpPr>
          <p:cNvPr id="3" name="Slide Number Placeholder 2">
            <a:extLst>
              <a:ext uri="{FF2B5EF4-FFF2-40B4-BE49-F238E27FC236}">
                <a16:creationId xmlns:a16="http://schemas.microsoft.com/office/drawing/2014/main" id="{7BB412EA-1523-4A1B-88B0-5E1E3362BF3A}"/>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03D614AF-952C-459C-97D6-E309BB1DC34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8904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331</TotalTime>
  <Words>502</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Century Gothic</vt:lpstr>
      <vt:lpstr>Franklin Gothic</vt:lpstr>
      <vt:lpstr>Nunito Sans</vt:lpstr>
      <vt:lpstr>Trade Gothic LT Pro</vt:lpstr>
      <vt:lpstr>Trebuchet MS</vt:lpstr>
      <vt:lpstr>Office Theme</vt:lpstr>
      <vt:lpstr>SELF-ORDERING APP</vt:lpstr>
      <vt:lpstr>INTRODUCTION</vt:lpstr>
      <vt:lpstr>LITERATURE SURVEY</vt:lpstr>
      <vt:lpstr>Flow chart</vt:lpstr>
      <vt:lpstr>FUTURE SCOPES </vt:lpstr>
      <vt:lpstr>SOFTWARES AND TOOLS USED</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ORDERING APP</dc:title>
  <dc:creator>Satish Reddy</dc:creator>
  <cp:lastModifiedBy>Prem Kumar</cp:lastModifiedBy>
  <cp:revision>21</cp:revision>
  <dcterms:created xsi:type="dcterms:W3CDTF">2021-03-16T08:00:36Z</dcterms:created>
  <dcterms:modified xsi:type="dcterms:W3CDTF">2022-04-03T17:58:39Z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