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0" y="-22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28159-8802-8508-DCFF-65582E9DAB86}"/>
              </a:ext>
            </a:extLst>
          </p:cNvPr>
          <p:cNvSpPr txBox="1"/>
          <p:nvPr/>
        </p:nvSpPr>
        <p:spPr>
          <a:xfrm>
            <a:off x="2667000" y="2329934"/>
            <a:ext cx="79248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PREMKUMAR 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egd No : 2428C0500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B.Sc. AI&amp;ML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 KPR College of Arts Science and Research,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Coimbatore.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9074" y="400465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62228" y="1143000"/>
            <a:ext cx="105247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interactive fashion designer portfolio website created using HTML, CSS, and JavaScript.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Well-structured sections such as Header, About Me, Projects, Skills, Contact, and Footer.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beginner-friendly, easy to update, and serves as a personal showcase of skills and projects.</a:t>
            </a: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2D7B9D-F66F-C581-0DDD-489C4D1F70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8" y="3513404"/>
            <a:ext cx="5338571" cy="2972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2F2D22-7693-D7E0-6280-22B9BB7DB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046" y="3513404"/>
            <a:ext cx="5495925" cy="31390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720525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C29AB-0C04-3D8D-99DA-CDC22D19642F}"/>
              </a:ext>
            </a:extLst>
          </p:cNvPr>
          <p:cNvSpPr txBox="1"/>
          <p:nvPr/>
        </p:nvSpPr>
        <p:spPr>
          <a:xfrm>
            <a:off x="1743075" y="1752600"/>
            <a:ext cx="6101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working digital portfolio using HTML, CSS, JS.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personal branding and career opportunities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and expand in the future.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base for learning web development fundamentals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195-BD7E-920B-A9F9-D043C6C1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07" y="1062778"/>
            <a:ext cx="10681335" cy="55399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65223F-7561-9E56-9A4A-3739E2498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438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https://github.com/prem19-wq/prem-nm.git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69642" y="2447078"/>
            <a:ext cx="7252715" cy="1876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000" spc="25">
                <a:latin typeface="Times New Roman" panose="02020603050405020304" pitchFamily="18" charset="0"/>
                <a:cs typeface="Times New Roman" panose="02020603050405020304" pitchFamily="18" charset="0"/>
              </a:rPr>
              <a:t>Fashion Designer Digital </a:t>
            </a:r>
            <a:r>
              <a:rPr lang="en-IN"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
(Using HTML, CSS, JavaScript)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47470" y="79755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509296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" y="775841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86C14-0C8D-F25A-E2D1-EFFC0EAED959}"/>
              </a:ext>
            </a:extLst>
          </p:cNvPr>
          <p:cNvSpPr txBox="1"/>
          <p:nvPr/>
        </p:nvSpPr>
        <p:spPr>
          <a:xfrm>
            <a:off x="1447800" y="1752600"/>
            <a:ext cx="6553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are static and lack interactivity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prefer a modern, engaging portfolio over plain text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showcasing projects, skills, and achievements in a creative way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personalized digital space to highlight professional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86604-8B5A-A9D3-33FF-BE01E80E4902}"/>
              </a:ext>
            </a:extLst>
          </p:cNvPr>
          <p:cNvSpPr txBox="1"/>
          <p:nvPr/>
        </p:nvSpPr>
        <p:spPr>
          <a:xfrm>
            <a:off x="1747837" y="1752600"/>
            <a:ext cx="61019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fashion designer digital portfolio website built using HTML, CSS, and JavaScript.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 way to showcase About Me, Projects, Skills, and Contact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be simple, beginner-friendly, and responsive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extended with more sections or styles.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01428"/>
            <a:ext cx="676241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4074E-FE59-C14E-BBAE-4E7F13A43F79}"/>
              </a:ext>
            </a:extLst>
          </p:cNvPr>
          <p:cNvSpPr txBox="1"/>
          <p:nvPr/>
        </p:nvSpPr>
        <p:spPr>
          <a:xfrm>
            <a:off x="1796927" y="1844153"/>
            <a:ext cx="6101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to display projects and skills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– to share resumes and achievements online.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Freelancers/Developers – to showcase their work to clients.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Recruiters/Employers – to quickly evaluate candidate profiles.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6A593-6187-FB2B-19A7-1586D6180F0F}"/>
              </a:ext>
            </a:extLst>
          </p:cNvPr>
          <p:cNvSpPr txBox="1"/>
          <p:nvPr/>
        </p:nvSpPr>
        <p:spPr>
          <a:xfrm>
            <a:off x="1762491" y="1438461"/>
            <a:ext cx="65579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– structure and content of the portfolio.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– styling, colors, and layout.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(e.g., alert on form submission).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– Chrome/Edge/Firefox to run the project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– version control &amp; hosting.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– editor used for coding.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762000"/>
            <a:ext cx="87947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C9CB7-2A55-D14E-78CC-489D58EDE7A5}"/>
              </a:ext>
            </a:extLst>
          </p:cNvPr>
          <p:cNvSpPr txBox="1"/>
          <p:nvPr/>
        </p:nvSpPr>
        <p:spPr>
          <a:xfrm>
            <a:off x="1728421" y="1752600"/>
            <a:ext cx="6101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→ Title + Navigation Menu.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 → Short introduction.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→ Two sample project boxes.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 → List of skills (HTML, CSS, JS).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→ Simple contact form.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→ Copyright information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5800"/>
            <a:ext cx="10681335" cy="615553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FC469-BA1C-7736-C628-2A2F776594AD}"/>
              </a:ext>
            </a:extLst>
          </p:cNvPr>
          <p:cNvSpPr txBox="1"/>
          <p:nvPr/>
        </p:nvSpPr>
        <p:spPr>
          <a:xfrm>
            <a:off x="1676400" y="1828800"/>
            <a:ext cx="61019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links to different sections.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two-column project layout.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kills displayed in neat boxes.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with Name, Email, Message.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alert on form submission.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Beginner-friendly, easy to edit and update.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Words>507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Fashion Designer Digital Portfolio
(Using HTML, CSS, JavaScript)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Sridhar V</cp:lastModifiedBy>
  <cp:revision>28</cp:revision>
  <dcterms:created xsi:type="dcterms:W3CDTF">2024-03-29T15:07:22Z</dcterms:created>
  <dcterms:modified xsi:type="dcterms:W3CDTF">2025-09-10T14:01:08Z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