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04660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U.Prem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Sai</a:t>
            </a:r>
            <a:endParaRPr lang="en-US" spc="-105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7</a:t>
            </a:r>
            <a:r>
              <a:rPr lang="en-US" spc="-10" baseline="3000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US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March 2024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1671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8</cp:revision>
  <dcterms:created xsi:type="dcterms:W3CDTF">2024-03-20T08:56:52Z</dcterms:created>
  <dcterms:modified xsi:type="dcterms:W3CDTF">2024-03-27T04:11:53Z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