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71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presProps" Target="presProps.xml" /><Relationship Id="rId5" Type="http://schemas.openxmlformats.org/officeDocument/2006/relationships/slide" Target="slides/slide3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9ED8-4437-4D8D-ACA0-937F3E28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A4D5-5F5A-3047-70FF-AB323E6B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BC47-1E65-70A3-5825-7CBDD76A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5A87-BAFE-5E14-6322-C87A234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5D8F-B239-B10E-B933-E00D7E0B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9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A6AE-736C-B8B8-485E-F532F30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50CA0-0D3F-DEDA-E837-9AFE78B8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4E4-0A64-889C-44CA-2DDF9DB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0EF6-3D00-09C2-1EC5-EF897F3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7896-A49A-BA5A-414F-ED7B36A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D5369-01A0-3878-54F1-32C34347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DB9C0-CBBB-14A6-1F21-4524B85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CA6C-C553-7B86-A0E7-79BBC8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5349-1406-E7F4-1D1E-9769D362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4196-B739-15B4-8FDD-B3B4DF9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1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07DA-18A9-E8F4-2922-42CF2CE9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FB33-EC5D-EFFD-3322-F45E4429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EB62-1351-D6B3-6562-E807FB65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28F9-D23E-8EC4-E768-03B684E6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21C1-2379-70CB-A5EC-6240F119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38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459C-AF35-7D76-D891-1E17647C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3780-9F62-8894-F3CF-7764B90C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B835-D8F4-1B53-FAA7-E41C1064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77D2-1FE0-9E2D-948C-6DFADA29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A64D-806E-5C32-A63E-53E7A576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5AF7-5D8E-8B5D-6B28-5F34129D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7594-62C2-E309-D054-E6CD0A1F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6DC0F-8D45-6CEC-8813-B5FB5072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B3501-4952-9288-C0AE-03A52377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59CB-348D-245B-AF1D-ECA416DE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D23C8-0307-C32C-4E6C-44F71155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EA96-49FA-A31E-3365-CB26BBBF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0C11-E87E-10DA-234D-F0044F50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3BBB2-0CFA-1726-ECD6-34F82CA8E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47833-DF67-F274-8B8D-368B4A8B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1999C-78C1-E623-E9AB-220DDD17E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68A22-E99E-AE07-4F9B-EBEC95AD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77E56-5D30-9830-ADD6-0FD5217D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58DF-0543-36B9-AF38-ED3D8FCC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881E-8D1E-5393-5668-F2B9693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88E94-CEF6-1BD6-0FE7-CFEF3BF2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C21F-7888-F9F5-64A0-CC578BC1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4126-9F6B-AC31-60D2-AAFC109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4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3CD00-52E0-DBF7-DC9B-5A0E95A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6CD23-9121-E265-C9F2-A6E81130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8E24-2BFD-355B-212A-B8B8D26E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525-20F8-7836-B6DA-1E2A24BA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E664-AA1F-9C6A-16D3-B8E5DD38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409D-EF11-4DD4-4E2B-A06AEE20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AD84B-FCC3-A9A2-EDB4-800608AD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C3FE-2A5D-8C49-2E1C-244E143C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BB596-7366-927C-D588-D0932060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3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69DA-204A-A8E8-B52D-8F9F4475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C6BB4-92DA-E838-5CBA-ACBA79B05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71A1-5BC9-DB54-4377-65521E5EB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DBB5-D4FB-D280-954C-38E82795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D04D1-557F-28B0-66A7-CABDA95F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3760-EDCE-4611-B6A1-F40F14AE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22B25-19BB-A508-648A-39798409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2B23-4CA5-EDA8-54FD-10D97C40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9D1F-835B-6C30-A595-A442E197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886F-5074-424A-B33C-E5040C198E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AFDF-2003-068A-E78F-8E7E9D9B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01E6-FB75-5188-6464-8251DA0F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D7D0-BE87-47D6-AA4B-7798E85C5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0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19785"/>
            <a:ext cx="5181600" cy="1325563"/>
          </a:xfrm>
        </p:spPr>
        <p:txBody>
          <a:bodyPr/>
          <a:lstStyle/>
          <a:p>
            <a:r>
              <a:rPr lang="en-US"/>
              <a:t>NourishWell: Revolutionizing Meal Prep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Status200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7DD256A-FFCA-F076-3AC9-C611D53FCF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>
            <a:fillRect/>
          </a:stretch>
        </p:blipFill>
        <p:spPr>
          <a:xfrm>
            <a:off x="6096000" y="0"/>
            <a:ext cx="6096000" cy="6920917"/>
          </a:xfr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7DA-A63E-081B-8DD4-6A52C77F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Statement: Challenges Addressed by </a:t>
            </a:r>
            <a:r>
              <a:rPr lang="en-US" sz="3600" dirty="0" err="1"/>
              <a:t>NourishWell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4FE3B-91BE-E425-5505-DCC0B13AAAF3}"/>
              </a:ext>
            </a:extLst>
          </p:cNvPr>
          <p:cNvSpPr txBox="1"/>
          <p:nvPr/>
        </p:nvSpPr>
        <p:spPr>
          <a:xfrm>
            <a:off x="4647501" y="2390863"/>
            <a:ext cx="7482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Lack of time to prepare healthy meals at home.</a:t>
            </a:r>
          </a:p>
          <a:p>
            <a:r>
              <a:rPr lang="en-US" sz="2400" dirty="0"/>
              <a:t>2. Difficulty in finding affordable and nutritious food options.</a:t>
            </a:r>
          </a:p>
          <a:p>
            <a:r>
              <a:rPr lang="en-US" sz="2400" dirty="0"/>
              <a:t>3. Limited customizability in pre-packaged meals.</a:t>
            </a:r>
          </a:p>
          <a:p>
            <a:r>
              <a:rPr lang="en-US" sz="2400" dirty="0"/>
              <a:t>4. Uncertainty about calorie counts and nutritional information.</a:t>
            </a:r>
          </a:p>
          <a:p>
            <a:r>
              <a:rPr lang="en-US" sz="2400" dirty="0"/>
              <a:t>5. Inconvenience of meal planning and grocery shopping.</a:t>
            </a:r>
          </a:p>
          <a:p>
            <a:endParaRPr lang="en-US" dirty="0"/>
          </a:p>
          <a:p>
            <a:r>
              <a:rPr lang="en-US" sz="2400" dirty="0" err="1"/>
              <a:t>NourishWell</a:t>
            </a:r>
            <a:r>
              <a:rPr lang="en-US" sz="2400" dirty="0"/>
              <a:t> solves these problems by providing fast, healthy, affordable, and customizable meal solutions with transparent calorie counts.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A1E516B-6F76-F514-DC8F-B363672225D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r="18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347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5913-1866-88A6-AA78-431D8DD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3732"/>
            <a:ext cx="6031684" cy="1308529"/>
          </a:xfrm>
        </p:spPr>
        <p:txBody>
          <a:bodyPr/>
          <a:lstStyle/>
          <a:p>
            <a:r>
              <a:rPr lang="en-US" dirty="0"/>
              <a:t>Market Demand for Healthy Pre-made Meals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13F9-E437-F42C-F8EB-5BA796C02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298218"/>
            <a:ext cx="2917371" cy="743178"/>
          </a:xfrm>
        </p:spPr>
        <p:txBody>
          <a:bodyPr/>
          <a:lstStyle/>
          <a:p>
            <a:r>
              <a:rPr lang="en-IN" dirty="0"/>
              <a:t>Growing Demand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275FD-D5D3-2050-13EC-A801774D0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7370" y="3413567"/>
            <a:ext cx="2917371" cy="743178"/>
          </a:xfrm>
        </p:spPr>
        <p:txBody>
          <a:bodyPr/>
          <a:lstStyle/>
          <a:p>
            <a:r>
              <a:rPr lang="en-IN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02ED25-FB4C-FC27-189E-0C77FAA7A9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196592"/>
            <a:ext cx="2917371" cy="2057400"/>
          </a:xfrm>
        </p:spPr>
        <p:txBody>
          <a:bodyPr/>
          <a:lstStyle/>
          <a:p>
            <a:r>
              <a:rPr lang="en-US" dirty="0"/>
              <a:t>The market for healthy pre-made meals is rapidly expanding as consumers increasingly prioritize convenience and health. This trend is fueled by busy lifestyles and a heightened awareness of the importance of balanced nutrition.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DD3E5D-0953-D42D-261F-379174C0CA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7371" y="4196592"/>
            <a:ext cx="2917371" cy="2057400"/>
          </a:xfrm>
        </p:spPr>
        <p:txBody>
          <a:bodyPr/>
          <a:lstStyle/>
          <a:p>
            <a:r>
              <a:rPr lang="en-US" dirty="0"/>
              <a:t>Consumers seek ready-to-eat meals that not only offer nutritional benefits but also save time and effort in meal preparation. This growing demand reflects a shift towards hassle-free, healthy eating options.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A97EBE-C1FE-D0CC-6EA0-24E28DCB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86" y="0"/>
            <a:ext cx="6543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999C-F918-7A25-4F47-A4616D42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0217"/>
            <a:ext cx="6096000" cy="1325563"/>
          </a:xfrm>
        </p:spPr>
        <p:txBody>
          <a:bodyPr/>
          <a:lstStyle/>
          <a:p>
            <a:r>
              <a:rPr lang="en-IN" dirty="0" err="1"/>
              <a:t>NourishWell's</a:t>
            </a:r>
            <a:r>
              <a:rPr lang="en-IN" dirty="0"/>
              <a:t> Unique Offerings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6430-24B7-27D1-1AA6-5AB24EE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770089"/>
            <a:ext cx="2889855" cy="743178"/>
          </a:xfrm>
        </p:spPr>
        <p:txBody>
          <a:bodyPr/>
          <a:lstStyle/>
          <a:p>
            <a:r>
              <a:rPr lang="en-IN" dirty="0"/>
              <a:t>Diverse Range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FEA5-CF25-C210-89B8-49264DBE8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5566" y="2778479"/>
            <a:ext cx="2408389" cy="743178"/>
          </a:xfrm>
        </p:spPr>
        <p:txBody>
          <a:bodyPr/>
          <a:lstStyle/>
          <a:p>
            <a:r>
              <a:rPr lang="en-IN" dirty="0"/>
              <a:t>Customization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66D27-2FB0-7F47-9A1E-F3346A91A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3716322"/>
            <a:ext cx="2567779" cy="2057400"/>
          </a:xfrm>
        </p:spPr>
        <p:txBody>
          <a:bodyPr/>
          <a:lstStyle/>
          <a:p>
            <a:r>
              <a:rPr lang="en-US" dirty="0" err="1"/>
              <a:t>NourishWell</a:t>
            </a:r>
            <a:r>
              <a:rPr lang="en-US" dirty="0"/>
              <a:t> offers a diverse range of protein-rich and nutrient-dense meal options to cater to various dietary needs and preferences. From lean meats to plant-based dishes, there's something for everyone.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55122E-3FCA-BFF2-1C6F-581F70CA4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45872" y="3707932"/>
            <a:ext cx="2567779" cy="2057400"/>
          </a:xfrm>
        </p:spPr>
        <p:txBody>
          <a:bodyPr/>
          <a:lstStyle/>
          <a:p>
            <a:r>
              <a:rPr lang="en-US" dirty="0"/>
              <a:t>Customers can personalize their meal choices, including portion sizes and ingredient preferences. This customization ensures that individuals can tailor their meals to their specific nutritional goals.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D24058-2936-974F-1F0B-5FA60112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C9B-6079-F697-845D-0C1AFE2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Affordability &amp; Accessibility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E36EA8-5681-8C5E-C05A-7F8AA1BE2DF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562FD-44ED-6B9C-7DDD-BA7DF32D84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Affordable Pricing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4458B-DDC3-17A1-FB0B-23C2EACBF5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NourishWell prioritizes affordability, making healthy eating accessible to a wider demographic. Through competitive pricing, customers can enjoy wholesome meals without overspending.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BE56F-9899-A999-A671-74EA6EB00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NourishWell's strategically located outlets, in addition to delivery services, ensure widespread accessibility, making it easy for individuals to access nutritious meals regardless of their location or schedule.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FD867D-A037-E089-2934-92DABF104C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1130B0-CCF1-D171-E953-D091549354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Convenient Locations</a:t>
            </a:r>
          </a:p>
        </p:txBody>
      </p:sp>
    </p:spTree>
    <p:extLst>
      <p:ext uri="{BB962C8B-B14F-4D97-AF65-F5344CB8AC3E}">
        <p14:creationId xmlns:p14="http://schemas.microsoft.com/office/powerpoint/2010/main" val="246187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3A59-47A7-EA52-3570-1F68D0CD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Quality Ingredients &amp; Nutritional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CEEB2-CECF-300E-4D20-B7760351E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Premium Ingredients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0D5A3-B091-A395-5D40-FB26F203F7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Exceptional Nutrition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9CAD-D3EF-EF7B-0E3C-12092C532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NourishWell prides itself on using premium, high-quality ingredients that are free from additives and preservatives. Each ingredient is carefully selected to ensure freshness and optimal nutritional value.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10B60A-86A8-254C-8E66-4350606226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meals are expertly crafted to deliver exceptional nutritional value, with a balance of macronutrients, vitamins, and minerals. The emphasis is on creating meals that not only taste great but also promote overall well-being.</a:t>
            </a:r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07511A6-3AF6-ECF3-B720-AC285A750C8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83A33A-86CD-495C-B276-50B8F0914C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319274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EA75-EC6A-D672-CDA1-792D8760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Customer Satisfaction &amp; Testimonials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9DC-F18B-8112-6C13-9EB7EC08F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Positive Feedback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764AC-CF5F-B10C-2252-15B5B415A3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Testimonials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A30F8-AAA9-7FC7-E311-F85EA3EE2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NourishWell has garnered an abundance of positive feedback from satisfied customers, highlighting the delicious flavors, convenience, and positive impact on their overall health and wellness.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FDB6FC-6CD8-41D0-4270-FB17A185A4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Real customer testimonials underscore the transformative impact of NourishWell's meals on individuals' lifestyles, fostering a sense of trust and credibility in the brand.</a:t>
            </a:r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3B9264F-93C4-C609-96BB-D78B853EB7B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3CDAC6-F606-160E-71CB-716E16F50A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06285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C193-7BE2-8072-66D8-CEF670E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325563"/>
          </a:xfrm>
        </p:spPr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NourishWell</a:t>
            </a:r>
            <a:r>
              <a:rPr lang="en-IN" dirty="0"/>
              <a:t> Stands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94D2-E0B7-294B-FDE8-8806B29C7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1366439"/>
            <a:ext cx="2917371" cy="743178"/>
          </a:xfrm>
        </p:spPr>
        <p:txBody>
          <a:bodyPr/>
          <a:lstStyle/>
          <a:p>
            <a:r>
              <a:rPr lang="en-IN" dirty="0"/>
              <a:t>Innovative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13C1A-893D-7FE3-DECC-79DFEC5236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3" y="4049316"/>
            <a:ext cx="2917371" cy="743178"/>
          </a:xfrm>
        </p:spPr>
        <p:txBody>
          <a:bodyPr/>
          <a:lstStyle/>
          <a:p>
            <a:r>
              <a:rPr lang="en-IN" dirty="0"/>
              <a:t>Community Engagement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74345-D037-DB30-190B-FF83C08870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8628" y="2522083"/>
            <a:ext cx="2917371" cy="743178"/>
          </a:xfrm>
        </p:spPr>
        <p:txBody>
          <a:bodyPr/>
          <a:lstStyle/>
          <a:p>
            <a:r>
              <a:rPr lang="en-IN" dirty="0"/>
              <a:t>Holistic Well-being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3C7CC-4332-DD80-0AD8-F0E7899623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2" y="2236561"/>
            <a:ext cx="2917371" cy="2057400"/>
          </a:xfrm>
        </p:spPr>
        <p:txBody>
          <a:bodyPr/>
          <a:lstStyle/>
          <a:p>
            <a:r>
              <a:rPr lang="en-US" dirty="0" err="1"/>
              <a:t>NourishWell's</a:t>
            </a:r>
            <a:r>
              <a:rPr lang="en-US" dirty="0"/>
              <a:t> innovative approach to meal prep integrates health, convenience, and sustainability, setting a new standard in the pre-made meal industry.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D1B5A-5E2E-4226-B721-F97F3F606F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795" y="4942668"/>
            <a:ext cx="2917371" cy="2057400"/>
          </a:xfrm>
        </p:spPr>
        <p:txBody>
          <a:bodyPr/>
          <a:lstStyle/>
          <a:p>
            <a:r>
              <a:rPr lang="en-US" dirty="0"/>
              <a:t>The company actively engages with the community, promoting education on nutrition, wellness, and sustainable living. This commitment goes beyond simply providing meals.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E9E164-9030-EA3F-01D5-B550283636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78629" y="3392205"/>
            <a:ext cx="2917371" cy="2057400"/>
          </a:xfrm>
        </p:spPr>
        <p:txBody>
          <a:bodyPr/>
          <a:lstStyle/>
          <a:p>
            <a:r>
              <a:rPr lang="en-US" dirty="0" err="1"/>
              <a:t>NourishWell</a:t>
            </a:r>
            <a:r>
              <a:rPr lang="en-US" dirty="0"/>
              <a:t> places a strong emphasis on nurturing holistic well-being, ensuring that each meal contributes to both physical and mental health while also supporting environmental stewardship.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A4223-157B-1BF5-3F15-9829A4C4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-36795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714D55-A024-4558-97F3-8BEAC5DE96F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NourishWell: Revolutionizing Meal Prep</vt:lpstr>
      <vt:lpstr>Problem Statement: Challenges Addressed by NourishWell</vt:lpstr>
      <vt:lpstr>Market Demand for Healthy Pre-made Meals</vt:lpstr>
      <vt:lpstr>NourishWell's Unique Offerings</vt:lpstr>
      <vt:lpstr>Affordability &amp; Accessibility</vt:lpstr>
      <vt:lpstr>Quality Ingredients &amp; Nutritional Value</vt:lpstr>
      <vt:lpstr>Customer Satisfaction &amp; Testimonials</vt:lpstr>
      <vt:lpstr>Why NourishWell Stands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NourishWell: Revolutionizing Meal Prep</dc:title>
  <dc:creator>Surelock Homes</dc:creator>
  <cp:lastModifiedBy>Surelock Homes</cp:lastModifiedBy>
  <cp:revision>2</cp:revision>
  <dcterms:created xsi:type="dcterms:W3CDTF">2024-03-28T07:58:23Z</dcterms:created>
  <dcterms:modified xsi:type="dcterms:W3CDTF">2024-03-29T00:13:16Z</dcterms:modified>
</cp:coreProperties>
</file>