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erriweather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3044099" cy="5143499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044100" y="0"/>
            <a:ext cx="6099899" cy="5143499"/>
          </a:xfrm>
          <a:prstGeom prst="rect">
            <a:avLst/>
          </a:prstGeom>
          <a:solidFill>
            <a:srgbClr val="FFA800">
              <a:alpha val="8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679325" y="2753850"/>
            <a:ext cx="49038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erriweather"/>
              <a:buNone/>
              <a:defRPr b="1" i="0" sz="36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b="1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b="1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b="1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b="1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b="1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b="1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b="1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Font typeface="Merriweather"/>
              <a:buNone/>
              <a:defRPr b="1" sz="3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3815839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bright)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30440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043975" y="0"/>
            <a:ext cx="6099899" cy="5143499"/>
          </a:xfrm>
          <a:prstGeom prst="rect">
            <a:avLst/>
          </a:prstGeom>
          <a:solidFill>
            <a:srgbClr val="325680">
              <a:alpha val="85882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534891" y="1796050"/>
            <a:ext cx="452398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Shape 8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442404" y="1045150"/>
            <a:ext cx="2147399" cy="6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 (white)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3044099" cy="5143499"/>
          </a:xfrm>
          <a:prstGeom prst="rect">
            <a:avLst/>
          </a:prstGeom>
          <a:solidFill>
            <a:srgbClr val="FFA800">
              <a:alpha val="8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3043975" y="0"/>
            <a:ext cx="60998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Shape 89"/>
          <p:cNvCxnSpPr/>
          <p:nvPr/>
        </p:nvCxnSpPr>
        <p:spPr>
          <a:xfrm>
            <a:off x="534891" y="1796050"/>
            <a:ext cx="452398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42404" y="1045150"/>
            <a:ext cx="2147399" cy="6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41015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Font typeface="Open Sans"/>
              <a:buNone/>
              <a:defRPr b="1" i="0" sz="1200" u="none" cap="none" strike="noStrike">
                <a:solidFill>
                  <a:srgbClr val="2946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ird - 2 columns lef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099774" y="0"/>
            <a:ext cx="3044100" cy="5143499"/>
          </a:xfrm>
          <a:prstGeom prst="rect">
            <a:avLst/>
          </a:prstGeom>
          <a:solidFill>
            <a:srgbClr val="325680">
              <a:alpha val="85882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flipH="1">
            <a:off x="0" y="0"/>
            <a:ext cx="6099899" cy="514349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34704" y="796375"/>
            <a:ext cx="5218799" cy="6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34329" y="1614875"/>
            <a:ext cx="2532899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3120083" y="1614875"/>
            <a:ext cx="2532899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>
            <a:off x="545291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(dark)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5882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FFA800">
              <a:alpha val="8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/>
          <p:nvPr>
            <p:ph type="ctrTitle"/>
          </p:nvPr>
        </p:nvSpPr>
        <p:spPr>
          <a:xfrm>
            <a:off x="5020500" y="2251075"/>
            <a:ext cx="3675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Font typeface="Merriweather"/>
              <a:buNone/>
              <a:defRPr b="1" i="0" sz="30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30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Font typeface="Open Sans"/>
              <a:buNone/>
              <a:defRPr b="0" i="0" sz="1400" u="none" cap="none" strike="noStrike">
                <a:solidFill>
                  <a:srgbClr val="FFA8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36" name="Shape 36"/>
          <p:cNvCxnSpPr/>
          <p:nvPr/>
        </p:nvCxnSpPr>
        <p:spPr>
          <a:xfrm>
            <a:off x="5136764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5882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3593400" y="208666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r>
              <a:rPr b="1" i="0" lang="en" sz="60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42" name="Shape 4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616475" y="1393325"/>
            <a:ext cx="5911199" cy="30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905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905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9050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9050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9050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9050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9050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9050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1" i="0" sz="3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65275" y="4607475"/>
            <a:ext cx="86168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Half - Text righ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FFA800">
              <a:alpha val="8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4994225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994225" y="1585100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50" name="Shape 50"/>
          <p:cNvCxnSpPr/>
          <p:nvPr/>
        </p:nvCxnSpPr>
        <p:spPr>
          <a:xfrm>
            <a:off x="5102785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(white)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hird - 2 columns righ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3044099" cy="5143499"/>
          </a:xfrm>
          <a:prstGeom prst="rect">
            <a:avLst/>
          </a:prstGeom>
          <a:solidFill>
            <a:srgbClr val="FFA800">
              <a:alpha val="854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3043975" y="0"/>
            <a:ext cx="6099899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468200" y="796375"/>
            <a:ext cx="5218799" cy="6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467823" y="1614875"/>
            <a:ext cx="2532899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153578" y="1614875"/>
            <a:ext cx="2532899" cy="31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4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65" name="Shape 65"/>
          <p:cNvCxnSpPr/>
          <p:nvPr/>
        </p:nvCxnSpPr>
        <p:spPr>
          <a:xfrm>
            <a:off x="3578785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- Text lef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325680">
              <a:alpha val="85882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33768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rtl="0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33768" y="1585100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71" name="Shape 71"/>
          <p:cNvCxnSpPr/>
          <p:nvPr/>
        </p:nvCxnSpPr>
        <p:spPr>
          <a:xfrm>
            <a:off x="542329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Shape 72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Font typeface="Merriweather"/>
              <a:buNone/>
              <a:defRPr b="1" i="0" sz="1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>
              <a:spcBef>
                <a:spcPts val="0"/>
              </a:spcBef>
              <a:buClr>
                <a:srgbClr val="294667"/>
              </a:buClr>
              <a:buFont typeface="Merriweather"/>
              <a:buNone/>
              <a:defRPr b="1" sz="1800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143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143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1430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1430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1430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1430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1430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▪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A800"/>
              </a:buClr>
              <a:buSzPct val="100000"/>
              <a:buFont typeface="Open Sans"/>
              <a:buChar char="▫"/>
              <a:defRPr b="0" i="0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2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1028"/>
              </a:buClr>
              <a:buSzPct val="25000"/>
              <a:buFont typeface="Open Sans"/>
              <a:buNone/>
            </a:pPr>
            <a:fld id="{00000000-1234-1234-1234-123412341234}" type="slidenum">
              <a:rPr b="1" i="0" lang="en" sz="13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jpg"/><Relationship Id="rId4" Type="http://schemas.openxmlformats.org/officeDocument/2006/relationships/hyperlink" Target="http://casperjs.org/" TargetMode="External"/><Relationship Id="rId5" Type="http://schemas.openxmlformats.org/officeDocument/2006/relationships/hyperlink" Target="http://phantomjs.org/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679325" y="2753850"/>
            <a:ext cx="49038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Merriweather"/>
              <a:buNone/>
            </a:pPr>
            <a:r>
              <a:rPr lang="en"/>
              <a:t>Introduction to CasperJS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2021832" y="3108455"/>
            <a:ext cx="755764" cy="671484"/>
            <a:chOff x="5292575" y="3681900"/>
            <a:chExt cx="420149" cy="373275"/>
          </a:xfrm>
        </p:grpSpPr>
        <p:sp>
          <p:nvSpPr>
            <p:cNvPr id="105" name="Shape 105"/>
            <p:cNvSpPr/>
            <p:nvPr/>
          </p:nvSpPr>
          <p:spPr>
            <a:xfrm>
              <a:off x="5292575" y="3706875"/>
              <a:ext cx="420149" cy="266699"/>
            </a:xfrm>
            <a:custGeom>
              <a:pathLst>
                <a:path extrusionOk="0" fill="none" h="120000" w="120000">
                  <a:moveTo>
                    <a:pt x="116522" y="0"/>
                  </a:moveTo>
                  <a:lnTo>
                    <a:pt x="3484" y="0"/>
                  </a:lnTo>
                  <a:lnTo>
                    <a:pt x="3484" y="0"/>
                  </a:lnTo>
                  <a:lnTo>
                    <a:pt x="2784" y="0"/>
                  </a:lnTo>
                  <a:lnTo>
                    <a:pt x="2092" y="281"/>
                  </a:lnTo>
                  <a:lnTo>
                    <a:pt x="1399" y="821"/>
                  </a:lnTo>
                  <a:lnTo>
                    <a:pt x="878" y="1642"/>
                  </a:lnTo>
                  <a:lnTo>
                    <a:pt x="528" y="2463"/>
                  </a:lnTo>
                  <a:lnTo>
                    <a:pt x="178" y="3284"/>
                  </a:lnTo>
                  <a:lnTo>
                    <a:pt x="7" y="4386"/>
                  </a:lnTo>
                  <a:lnTo>
                    <a:pt x="7" y="5478"/>
                  </a:lnTo>
                  <a:lnTo>
                    <a:pt x="7" y="114521"/>
                  </a:lnTo>
                  <a:lnTo>
                    <a:pt x="7" y="114521"/>
                  </a:lnTo>
                  <a:lnTo>
                    <a:pt x="7" y="115613"/>
                  </a:lnTo>
                  <a:lnTo>
                    <a:pt x="178" y="116704"/>
                  </a:lnTo>
                  <a:lnTo>
                    <a:pt x="528" y="117525"/>
                  </a:lnTo>
                  <a:lnTo>
                    <a:pt x="878" y="118357"/>
                  </a:lnTo>
                  <a:lnTo>
                    <a:pt x="1399" y="118897"/>
                  </a:lnTo>
                  <a:lnTo>
                    <a:pt x="2092" y="119448"/>
                  </a:lnTo>
                  <a:lnTo>
                    <a:pt x="2784" y="119718"/>
                  </a:lnTo>
                  <a:lnTo>
                    <a:pt x="3484" y="120000"/>
                  </a:lnTo>
                  <a:lnTo>
                    <a:pt x="116522" y="120000"/>
                  </a:lnTo>
                  <a:lnTo>
                    <a:pt x="116522" y="120000"/>
                  </a:lnTo>
                  <a:lnTo>
                    <a:pt x="117215" y="119718"/>
                  </a:lnTo>
                  <a:lnTo>
                    <a:pt x="117907" y="119448"/>
                  </a:lnTo>
                  <a:lnTo>
                    <a:pt x="118607" y="118897"/>
                  </a:lnTo>
                  <a:lnTo>
                    <a:pt x="119128" y="118357"/>
                  </a:lnTo>
                  <a:lnTo>
                    <a:pt x="119478" y="117525"/>
                  </a:lnTo>
                  <a:lnTo>
                    <a:pt x="119821" y="116704"/>
                  </a:lnTo>
                  <a:lnTo>
                    <a:pt x="120000" y="115613"/>
                  </a:lnTo>
                  <a:lnTo>
                    <a:pt x="120000" y="114521"/>
                  </a:lnTo>
                  <a:lnTo>
                    <a:pt x="120000" y="5478"/>
                  </a:lnTo>
                  <a:lnTo>
                    <a:pt x="120000" y="5478"/>
                  </a:lnTo>
                  <a:lnTo>
                    <a:pt x="120000" y="4386"/>
                  </a:lnTo>
                  <a:lnTo>
                    <a:pt x="119821" y="3284"/>
                  </a:lnTo>
                  <a:lnTo>
                    <a:pt x="119478" y="2463"/>
                  </a:lnTo>
                  <a:lnTo>
                    <a:pt x="119128" y="1642"/>
                  </a:lnTo>
                  <a:lnTo>
                    <a:pt x="118607" y="821"/>
                  </a:lnTo>
                  <a:lnTo>
                    <a:pt x="117907" y="281"/>
                  </a:lnTo>
                  <a:lnTo>
                    <a:pt x="117215" y="0"/>
                  </a:lnTo>
                  <a:lnTo>
                    <a:pt x="116522" y="0"/>
                  </a:lnTo>
                  <a:lnTo>
                    <a:pt x="11652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490475" y="3681900"/>
              <a:ext cx="24374" cy="25000"/>
            </a:xfrm>
            <a:custGeom>
              <a:pathLst>
                <a:path extrusionOk="0" fill="none" h="120000" w="120000">
                  <a:moveTo>
                    <a:pt x="119876" y="119880"/>
                  </a:moveTo>
                  <a:lnTo>
                    <a:pt x="119876" y="58560"/>
                  </a:lnTo>
                  <a:lnTo>
                    <a:pt x="119876" y="58560"/>
                  </a:lnTo>
                  <a:lnTo>
                    <a:pt x="119876" y="46800"/>
                  </a:lnTo>
                  <a:lnTo>
                    <a:pt x="113969" y="35160"/>
                  </a:lnTo>
                  <a:lnTo>
                    <a:pt x="110892" y="26400"/>
                  </a:lnTo>
                  <a:lnTo>
                    <a:pt x="101907" y="17640"/>
                  </a:lnTo>
                  <a:lnTo>
                    <a:pt x="92923" y="8880"/>
                  </a:lnTo>
                  <a:lnTo>
                    <a:pt x="83938" y="5880"/>
                  </a:lnTo>
                  <a:lnTo>
                    <a:pt x="72000" y="120"/>
                  </a:lnTo>
                  <a:lnTo>
                    <a:pt x="59938" y="120"/>
                  </a:lnTo>
                  <a:lnTo>
                    <a:pt x="59938" y="120"/>
                  </a:lnTo>
                  <a:lnTo>
                    <a:pt x="48000" y="120"/>
                  </a:lnTo>
                  <a:lnTo>
                    <a:pt x="35938" y="5880"/>
                  </a:lnTo>
                  <a:lnTo>
                    <a:pt x="26953" y="8880"/>
                  </a:lnTo>
                  <a:lnTo>
                    <a:pt x="17969" y="17640"/>
                  </a:lnTo>
                  <a:lnTo>
                    <a:pt x="8984" y="26400"/>
                  </a:lnTo>
                  <a:lnTo>
                    <a:pt x="6030" y="35160"/>
                  </a:lnTo>
                  <a:lnTo>
                    <a:pt x="0" y="46800"/>
                  </a:lnTo>
                  <a:lnTo>
                    <a:pt x="0" y="58560"/>
                  </a:lnTo>
                  <a:lnTo>
                    <a:pt x="0" y="119880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120000" w="120000">
                  <a:moveTo>
                    <a:pt x="66009" y="36"/>
                  </a:moveTo>
                  <a:lnTo>
                    <a:pt x="2413" y="94015"/>
                  </a:lnTo>
                  <a:lnTo>
                    <a:pt x="2413" y="94015"/>
                  </a:lnTo>
                  <a:lnTo>
                    <a:pt x="1182" y="96698"/>
                  </a:lnTo>
                  <a:lnTo>
                    <a:pt x="0" y="100263"/>
                  </a:lnTo>
                  <a:lnTo>
                    <a:pt x="0" y="103865"/>
                  </a:lnTo>
                  <a:lnTo>
                    <a:pt x="1182" y="107430"/>
                  </a:lnTo>
                  <a:lnTo>
                    <a:pt x="3596" y="110113"/>
                  </a:lnTo>
                  <a:lnTo>
                    <a:pt x="6009" y="113715"/>
                  </a:lnTo>
                  <a:lnTo>
                    <a:pt x="9605" y="115479"/>
                  </a:lnTo>
                  <a:lnTo>
                    <a:pt x="13201" y="118162"/>
                  </a:lnTo>
                  <a:lnTo>
                    <a:pt x="13201" y="118162"/>
                  </a:lnTo>
                  <a:lnTo>
                    <a:pt x="19211" y="119081"/>
                  </a:lnTo>
                  <a:lnTo>
                    <a:pt x="23990" y="119963"/>
                  </a:lnTo>
                  <a:lnTo>
                    <a:pt x="23990" y="119963"/>
                  </a:lnTo>
                  <a:lnTo>
                    <a:pt x="31182" y="119081"/>
                  </a:lnTo>
                  <a:lnTo>
                    <a:pt x="37192" y="117280"/>
                  </a:lnTo>
                  <a:lnTo>
                    <a:pt x="42019" y="113715"/>
                  </a:lnTo>
                  <a:lnTo>
                    <a:pt x="45615" y="110113"/>
                  </a:lnTo>
                  <a:lnTo>
                    <a:pt x="120000" y="36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586050" y="3973550"/>
              <a:ext cx="60924" cy="81625"/>
            </a:xfrm>
            <a:custGeom>
              <a:pathLst>
                <a:path extrusionOk="0" fill="none" h="120000" w="120000">
                  <a:moveTo>
                    <a:pt x="49" y="36"/>
                  </a:moveTo>
                  <a:lnTo>
                    <a:pt x="74402" y="110113"/>
                  </a:lnTo>
                  <a:lnTo>
                    <a:pt x="74402" y="110113"/>
                  </a:lnTo>
                  <a:lnTo>
                    <a:pt x="77997" y="113715"/>
                  </a:lnTo>
                  <a:lnTo>
                    <a:pt x="82773" y="117280"/>
                  </a:lnTo>
                  <a:lnTo>
                    <a:pt x="88781" y="119081"/>
                  </a:lnTo>
                  <a:lnTo>
                    <a:pt x="95970" y="119963"/>
                  </a:lnTo>
                  <a:lnTo>
                    <a:pt x="95970" y="119963"/>
                  </a:lnTo>
                  <a:lnTo>
                    <a:pt x="100796" y="119081"/>
                  </a:lnTo>
                  <a:lnTo>
                    <a:pt x="106754" y="118162"/>
                  </a:lnTo>
                  <a:lnTo>
                    <a:pt x="106754" y="118162"/>
                  </a:lnTo>
                  <a:lnTo>
                    <a:pt x="110348" y="115479"/>
                  </a:lnTo>
                  <a:lnTo>
                    <a:pt x="113992" y="113715"/>
                  </a:lnTo>
                  <a:lnTo>
                    <a:pt x="116356" y="110113"/>
                  </a:lnTo>
                  <a:lnTo>
                    <a:pt x="118768" y="107430"/>
                  </a:lnTo>
                  <a:lnTo>
                    <a:pt x="119950" y="103865"/>
                  </a:lnTo>
                  <a:lnTo>
                    <a:pt x="119950" y="100263"/>
                  </a:lnTo>
                  <a:lnTo>
                    <a:pt x="118768" y="96698"/>
                  </a:lnTo>
                  <a:lnTo>
                    <a:pt x="117587" y="94015"/>
                  </a:lnTo>
                  <a:lnTo>
                    <a:pt x="54017" y="36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120000" w="120000">
                  <a:moveTo>
                    <a:pt x="8" y="0"/>
                  </a:moveTo>
                  <a:lnTo>
                    <a:pt x="8" y="119986"/>
                  </a:lnTo>
                  <a:lnTo>
                    <a:pt x="119991" y="119986"/>
                  </a:lnTo>
                  <a:lnTo>
                    <a:pt x="119991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120000" w="120000">
                  <a:moveTo>
                    <a:pt x="119986" y="25"/>
                  </a:moveTo>
                  <a:lnTo>
                    <a:pt x="67936" y="103564"/>
                  </a:lnTo>
                  <a:lnTo>
                    <a:pt x="67936" y="103564"/>
                  </a:lnTo>
                  <a:lnTo>
                    <a:pt x="66985" y="104834"/>
                  </a:lnTo>
                  <a:lnTo>
                    <a:pt x="66033" y="106079"/>
                  </a:lnTo>
                  <a:lnTo>
                    <a:pt x="64756" y="106727"/>
                  </a:lnTo>
                  <a:lnTo>
                    <a:pt x="63492" y="107349"/>
                  </a:lnTo>
                  <a:lnTo>
                    <a:pt x="62215" y="106727"/>
                  </a:lnTo>
                  <a:lnTo>
                    <a:pt x="60951" y="106079"/>
                  </a:lnTo>
                  <a:lnTo>
                    <a:pt x="60000" y="104834"/>
                  </a:lnTo>
                  <a:lnTo>
                    <a:pt x="59048" y="103564"/>
                  </a:lnTo>
                  <a:lnTo>
                    <a:pt x="33649" y="53039"/>
                  </a:lnTo>
                  <a:lnTo>
                    <a:pt x="13" y="119974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120000" w="120000">
                  <a:moveTo>
                    <a:pt x="0" y="43"/>
                  </a:moveTo>
                  <a:lnTo>
                    <a:pt x="98728" y="43"/>
                  </a:lnTo>
                  <a:lnTo>
                    <a:pt x="98728" y="43"/>
                  </a:lnTo>
                  <a:lnTo>
                    <a:pt x="103000" y="43"/>
                  </a:lnTo>
                  <a:lnTo>
                    <a:pt x="107228" y="1089"/>
                  </a:lnTo>
                  <a:lnTo>
                    <a:pt x="110410" y="3225"/>
                  </a:lnTo>
                  <a:lnTo>
                    <a:pt x="113592" y="6407"/>
                  </a:lnTo>
                  <a:lnTo>
                    <a:pt x="116818" y="9589"/>
                  </a:lnTo>
                  <a:lnTo>
                    <a:pt x="118910" y="12771"/>
                  </a:lnTo>
                  <a:lnTo>
                    <a:pt x="120000" y="16999"/>
                  </a:lnTo>
                  <a:lnTo>
                    <a:pt x="120000" y="21271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9050">
              <a:solidFill>
                <a:srgbClr val="FFA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33768" y="693649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2400"/>
              <a:t>Test CasperJs with Some example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33768" y="1585100"/>
            <a:ext cx="36924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 sz="2400"/>
              <a:t>Script with minimum Steps require in a casper module to run.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94667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0" name="Shape 190"/>
          <p:cNvSpPr txBox="1"/>
          <p:nvPr/>
        </p:nvSpPr>
        <p:spPr>
          <a:xfrm>
            <a:off x="485475" y="721650"/>
            <a:ext cx="72429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A800"/>
                </a:solidFill>
              </a:rPr>
              <a:t>var casper = require('casper').create();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A8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A800"/>
                </a:solidFill>
              </a:rPr>
              <a:t>casper.start('https://www.google.com/',            function(){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A800"/>
                </a:solidFill>
              </a:rPr>
              <a:t>console.log("hello world");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A800"/>
                </a:solidFill>
              </a:rPr>
              <a:t>     });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A800"/>
                </a:solidFill>
              </a:rPr>
              <a:t>casper.run()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4294967295" type="title"/>
          </p:nvPr>
        </p:nvSpPr>
        <p:spPr>
          <a:xfrm>
            <a:off x="774150" y="459250"/>
            <a:ext cx="75972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b="0" lang="en" sz="3000">
                <a:solidFill>
                  <a:srgbClr val="FFFFFF"/>
                </a:solidFill>
              </a:rPr>
              <a:t>Now lets do some Web scraping.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t/>
            </a:r>
            <a:endParaRPr b="0" sz="1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b="0" lang="en" sz="1800">
                <a:solidFill>
                  <a:srgbClr val="FFFFFF"/>
                </a:solidFill>
              </a:rPr>
              <a:t>We will be scraping top headlines from google news and in next step we will visualize our data.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t/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34704" y="796375"/>
            <a:ext cx="5218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1800"/>
              <a:t>S</a:t>
            </a:r>
            <a:r>
              <a:rPr b="1" i="0" lang="en" sz="18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rPr>
              <a:t>ome concepts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434325" y="1614875"/>
            <a:ext cx="25329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/>
              <a:t>Selectors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CSS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Xpath</a:t>
            </a:r>
          </a:p>
        </p:txBody>
      </p:sp>
      <p:sp>
        <p:nvSpPr>
          <p:cNvPr id="208" name="Shape 208"/>
          <p:cNvSpPr txBox="1"/>
          <p:nvPr>
            <p:ph idx="2" type="body"/>
          </p:nvPr>
        </p:nvSpPr>
        <p:spPr>
          <a:xfrm>
            <a:off x="3120075" y="1614875"/>
            <a:ext cx="25329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/>
              <a:t>Client Scripts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/>
              <a:t>We can inject some other scripts into the web page like jquery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34324" y="2971800"/>
            <a:ext cx="25443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/>
              <a:t>Casper Configurations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Log level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User Agent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Page Settings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Load plugins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11" name="Shape 211"/>
          <p:cNvSpPr/>
          <p:nvPr/>
        </p:nvSpPr>
        <p:spPr>
          <a:xfrm>
            <a:off x="7291770" y="2143425"/>
            <a:ext cx="856500" cy="856500"/>
          </a:xfrm>
          <a:custGeom>
            <a:pathLst>
              <a:path extrusionOk="0" fill="none" h="120000" w="120000">
                <a:moveTo>
                  <a:pt x="105040" y="30091"/>
                </a:moveTo>
                <a:lnTo>
                  <a:pt x="105040" y="30091"/>
                </a:lnTo>
                <a:lnTo>
                  <a:pt x="106320" y="28818"/>
                </a:lnTo>
                <a:lnTo>
                  <a:pt x="107780" y="28092"/>
                </a:lnTo>
                <a:lnTo>
                  <a:pt x="109420" y="27538"/>
                </a:lnTo>
                <a:lnTo>
                  <a:pt x="110880" y="27179"/>
                </a:lnTo>
                <a:lnTo>
                  <a:pt x="112520" y="26812"/>
                </a:lnTo>
                <a:lnTo>
                  <a:pt x="114159" y="26085"/>
                </a:lnTo>
                <a:lnTo>
                  <a:pt x="115619" y="25172"/>
                </a:lnTo>
                <a:lnTo>
                  <a:pt x="117259" y="23892"/>
                </a:lnTo>
                <a:lnTo>
                  <a:pt x="117259" y="23892"/>
                </a:lnTo>
                <a:lnTo>
                  <a:pt x="118539" y="22439"/>
                </a:lnTo>
                <a:lnTo>
                  <a:pt x="119266" y="20792"/>
                </a:lnTo>
                <a:lnTo>
                  <a:pt x="119812" y="18972"/>
                </a:lnTo>
                <a:lnTo>
                  <a:pt x="119992" y="16966"/>
                </a:lnTo>
                <a:lnTo>
                  <a:pt x="119992" y="16966"/>
                </a:lnTo>
                <a:lnTo>
                  <a:pt x="119812" y="15326"/>
                </a:lnTo>
                <a:lnTo>
                  <a:pt x="119633" y="13679"/>
                </a:lnTo>
                <a:lnTo>
                  <a:pt x="119086" y="12226"/>
                </a:lnTo>
                <a:lnTo>
                  <a:pt x="118352" y="10579"/>
                </a:lnTo>
                <a:lnTo>
                  <a:pt x="117626" y="9306"/>
                </a:lnTo>
                <a:lnTo>
                  <a:pt x="116713" y="7846"/>
                </a:lnTo>
                <a:lnTo>
                  <a:pt x="115799" y="6573"/>
                </a:lnTo>
                <a:lnTo>
                  <a:pt x="114706" y="5293"/>
                </a:lnTo>
                <a:lnTo>
                  <a:pt x="114706" y="5293"/>
                </a:lnTo>
                <a:lnTo>
                  <a:pt x="113433" y="4200"/>
                </a:lnTo>
                <a:lnTo>
                  <a:pt x="112153" y="3286"/>
                </a:lnTo>
                <a:lnTo>
                  <a:pt x="110693" y="2373"/>
                </a:lnTo>
                <a:lnTo>
                  <a:pt x="109240" y="1467"/>
                </a:lnTo>
                <a:lnTo>
                  <a:pt x="107780" y="920"/>
                </a:lnTo>
                <a:lnTo>
                  <a:pt x="106133" y="374"/>
                </a:lnTo>
                <a:lnTo>
                  <a:pt x="104680" y="187"/>
                </a:lnTo>
                <a:lnTo>
                  <a:pt x="103033" y="7"/>
                </a:lnTo>
                <a:lnTo>
                  <a:pt x="103033" y="7"/>
                </a:lnTo>
                <a:lnTo>
                  <a:pt x="101034" y="187"/>
                </a:lnTo>
                <a:lnTo>
                  <a:pt x="99207" y="733"/>
                </a:lnTo>
                <a:lnTo>
                  <a:pt x="97567" y="1467"/>
                </a:lnTo>
                <a:lnTo>
                  <a:pt x="96107" y="2740"/>
                </a:lnTo>
                <a:lnTo>
                  <a:pt x="96107" y="2740"/>
                </a:lnTo>
                <a:lnTo>
                  <a:pt x="94827" y="4200"/>
                </a:lnTo>
                <a:lnTo>
                  <a:pt x="93921" y="5840"/>
                </a:lnTo>
                <a:lnTo>
                  <a:pt x="93374" y="7300"/>
                </a:lnTo>
                <a:lnTo>
                  <a:pt x="93008" y="8939"/>
                </a:lnTo>
                <a:lnTo>
                  <a:pt x="92461" y="10579"/>
                </a:lnTo>
                <a:lnTo>
                  <a:pt x="91914" y="12039"/>
                </a:lnTo>
                <a:lnTo>
                  <a:pt x="91181" y="13679"/>
                </a:lnTo>
                <a:lnTo>
                  <a:pt x="89908" y="14959"/>
                </a:lnTo>
                <a:lnTo>
                  <a:pt x="89908" y="14959"/>
                </a:lnTo>
                <a:lnTo>
                  <a:pt x="87901" y="16966"/>
                </a:lnTo>
                <a:lnTo>
                  <a:pt x="86074" y="18239"/>
                </a:lnTo>
                <a:lnTo>
                  <a:pt x="84435" y="18972"/>
                </a:lnTo>
                <a:lnTo>
                  <a:pt x="82974" y="19332"/>
                </a:lnTo>
                <a:lnTo>
                  <a:pt x="81522" y="19332"/>
                </a:lnTo>
                <a:lnTo>
                  <a:pt x="80242" y="18972"/>
                </a:lnTo>
                <a:lnTo>
                  <a:pt x="78969" y="18059"/>
                </a:lnTo>
                <a:lnTo>
                  <a:pt x="77688" y="17146"/>
                </a:lnTo>
                <a:lnTo>
                  <a:pt x="76416" y="15686"/>
                </a:lnTo>
                <a:lnTo>
                  <a:pt x="75135" y="14233"/>
                </a:lnTo>
                <a:lnTo>
                  <a:pt x="72402" y="10579"/>
                </a:lnTo>
                <a:lnTo>
                  <a:pt x="69115" y="6573"/>
                </a:lnTo>
                <a:lnTo>
                  <a:pt x="67296" y="4380"/>
                </a:lnTo>
                <a:lnTo>
                  <a:pt x="65289" y="2193"/>
                </a:lnTo>
                <a:lnTo>
                  <a:pt x="65289" y="2193"/>
                </a:lnTo>
                <a:lnTo>
                  <a:pt x="64196" y="1280"/>
                </a:lnTo>
                <a:lnTo>
                  <a:pt x="62736" y="554"/>
                </a:lnTo>
                <a:lnTo>
                  <a:pt x="61463" y="187"/>
                </a:lnTo>
                <a:lnTo>
                  <a:pt x="60003" y="7"/>
                </a:lnTo>
                <a:lnTo>
                  <a:pt x="60003" y="7"/>
                </a:lnTo>
                <a:lnTo>
                  <a:pt x="59269" y="187"/>
                </a:lnTo>
                <a:lnTo>
                  <a:pt x="58176" y="733"/>
                </a:lnTo>
                <a:lnTo>
                  <a:pt x="54710" y="2740"/>
                </a:lnTo>
                <a:lnTo>
                  <a:pt x="52703" y="4020"/>
                </a:lnTo>
                <a:lnTo>
                  <a:pt x="50517" y="5660"/>
                </a:lnTo>
                <a:lnTo>
                  <a:pt x="48151" y="7300"/>
                </a:lnTo>
                <a:lnTo>
                  <a:pt x="45957" y="9306"/>
                </a:lnTo>
                <a:lnTo>
                  <a:pt x="43950" y="11313"/>
                </a:lnTo>
                <a:lnTo>
                  <a:pt x="42131" y="13499"/>
                </a:lnTo>
                <a:lnTo>
                  <a:pt x="40671" y="15686"/>
                </a:lnTo>
                <a:lnTo>
                  <a:pt x="40124" y="16786"/>
                </a:lnTo>
                <a:lnTo>
                  <a:pt x="39757" y="18059"/>
                </a:lnTo>
                <a:lnTo>
                  <a:pt x="39398" y="19152"/>
                </a:lnTo>
                <a:lnTo>
                  <a:pt x="39211" y="20245"/>
                </a:lnTo>
                <a:lnTo>
                  <a:pt x="39211" y="21338"/>
                </a:lnTo>
                <a:lnTo>
                  <a:pt x="39398" y="22619"/>
                </a:lnTo>
                <a:lnTo>
                  <a:pt x="39757" y="23712"/>
                </a:lnTo>
                <a:lnTo>
                  <a:pt x="40304" y="24805"/>
                </a:lnTo>
                <a:lnTo>
                  <a:pt x="41038" y="25898"/>
                </a:lnTo>
                <a:lnTo>
                  <a:pt x="41951" y="26991"/>
                </a:lnTo>
                <a:lnTo>
                  <a:pt x="41951" y="26991"/>
                </a:lnTo>
                <a:lnTo>
                  <a:pt x="43404" y="28092"/>
                </a:lnTo>
                <a:lnTo>
                  <a:pt x="44864" y="28818"/>
                </a:lnTo>
                <a:lnTo>
                  <a:pt x="46324" y="29545"/>
                </a:lnTo>
                <a:lnTo>
                  <a:pt x="47964" y="29912"/>
                </a:lnTo>
                <a:lnTo>
                  <a:pt x="49603" y="30278"/>
                </a:lnTo>
                <a:lnTo>
                  <a:pt x="51251" y="31005"/>
                </a:lnTo>
                <a:lnTo>
                  <a:pt x="52703" y="31738"/>
                </a:lnTo>
                <a:lnTo>
                  <a:pt x="54163" y="33011"/>
                </a:lnTo>
                <a:lnTo>
                  <a:pt x="54163" y="33011"/>
                </a:lnTo>
                <a:lnTo>
                  <a:pt x="55443" y="34471"/>
                </a:lnTo>
                <a:lnTo>
                  <a:pt x="56170" y="36111"/>
                </a:lnTo>
                <a:lnTo>
                  <a:pt x="56716" y="37938"/>
                </a:lnTo>
                <a:lnTo>
                  <a:pt x="56903" y="40124"/>
                </a:lnTo>
                <a:lnTo>
                  <a:pt x="56903" y="40124"/>
                </a:lnTo>
                <a:lnTo>
                  <a:pt x="56716" y="41584"/>
                </a:lnTo>
                <a:lnTo>
                  <a:pt x="56537" y="43224"/>
                </a:lnTo>
                <a:lnTo>
                  <a:pt x="55990" y="44684"/>
                </a:lnTo>
                <a:lnTo>
                  <a:pt x="55443" y="46144"/>
                </a:lnTo>
                <a:lnTo>
                  <a:pt x="54710" y="47597"/>
                </a:lnTo>
                <a:lnTo>
                  <a:pt x="53804" y="49057"/>
                </a:lnTo>
                <a:lnTo>
                  <a:pt x="52703" y="50337"/>
                </a:lnTo>
                <a:lnTo>
                  <a:pt x="51610" y="51610"/>
                </a:lnTo>
                <a:lnTo>
                  <a:pt x="51610" y="51610"/>
                </a:lnTo>
                <a:lnTo>
                  <a:pt x="50337" y="52703"/>
                </a:lnTo>
                <a:lnTo>
                  <a:pt x="49057" y="53804"/>
                </a:lnTo>
                <a:lnTo>
                  <a:pt x="47784" y="54530"/>
                </a:lnTo>
                <a:lnTo>
                  <a:pt x="46324" y="55443"/>
                </a:lnTo>
                <a:lnTo>
                  <a:pt x="44864" y="55990"/>
                </a:lnTo>
                <a:lnTo>
                  <a:pt x="43224" y="56537"/>
                </a:lnTo>
                <a:lnTo>
                  <a:pt x="41584" y="56716"/>
                </a:lnTo>
                <a:lnTo>
                  <a:pt x="40124" y="56903"/>
                </a:lnTo>
                <a:lnTo>
                  <a:pt x="40124" y="56903"/>
                </a:lnTo>
                <a:lnTo>
                  <a:pt x="38118" y="56716"/>
                </a:lnTo>
                <a:lnTo>
                  <a:pt x="36298" y="56170"/>
                </a:lnTo>
                <a:lnTo>
                  <a:pt x="34471" y="55443"/>
                </a:lnTo>
                <a:lnTo>
                  <a:pt x="33011" y="54163"/>
                </a:lnTo>
                <a:lnTo>
                  <a:pt x="33011" y="54163"/>
                </a:lnTo>
                <a:lnTo>
                  <a:pt x="31738" y="52703"/>
                </a:lnTo>
                <a:lnTo>
                  <a:pt x="30825" y="51063"/>
                </a:lnTo>
                <a:lnTo>
                  <a:pt x="30278" y="49424"/>
                </a:lnTo>
                <a:lnTo>
                  <a:pt x="29732" y="47784"/>
                </a:lnTo>
                <a:lnTo>
                  <a:pt x="29365" y="46324"/>
                </a:lnTo>
                <a:lnTo>
                  <a:pt x="28818" y="44864"/>
                </a:lnTo>
                <a:lnTo>
                  <a:pt x="28092" y="43404"/>
                </a:lnTo>
                <a:lnTo>
                  <a:pt x="26991" y="41944"/>
                </a:lnTo>
                <a:lnTo>
                  <a:pt x="26991" y="41944"/>
                </a:lnTo>
                <a:lnTo>
                  <a:pt x="25898" y="41038"/>
                </a:lnTo>
                <a:lnTo>
                  <a:pt x="24805" y="40304"/>
                </a:lnTo>
                <a:lnTo>
                  <a:pt x="23712" y="39757"/>
                </a:lnTo>
                <a:lnTo>
                  <a:pt x="22619" y="39398"/>
                </a:lnTo>
                <a:lnTo>
                  <a:pt x="21338" y="39211"/>
                </a:lnTo>
                <a:lnTo>
                  <a:pt x="20245" y="39211"/>
                </a:lnTo>
                <a:lnTo>
                  <a:pt x="19152" y="39398"/>
                </a:lnTo>
                <a:lnTo>
                  <a:pt x="18059" y="39757"/>
                </a:lnTo>
                <a:lnTo>
                  <a:pt x="16786" y="40124"/>
                </a:lnTo>
                <a:lnTo>
                  <a:pt x="15686" y="40671"/>
                </a:lnTo>
                <a:lnTo>
                  <a:pt x="13499" y="42131"/>
                </a:lnTo>
                <a:lnTo>
                  <a:pt x="11313" y="43950"/>
                </a:lnTo>
                <a:lnTo>
                  <a:pt x="9306" y="45957"/>
                </a:lnTo>
                <a:lnTo>
                  <a:pt x="7300" y="48151"/>
                </a:lnTo>
                <a:lnTo>
                  <a:pt x="5660" y="50517"/>
                </a:lnTo>
                <a:lnTo>
                  <a:pt x="4020" y="52703"/>
                </a:lnTo>
                <a:lnTo>
                  <a:pt x="2740" y="54710"/>
                </a:lnTo>
                <a:lnTo>
                  <a:pt x="733" y="58176"/>
                </a:lnTo>
                <a:lnTo>
                  <a:pt x="187" y="59269"/>
                </a:lnTo>
                <a:lnTo>
                  <a:pt x="7" y="60003"/>
                </a:lnTo>
                <a:lnTo>
                  <a:pt x="7" y="60003"/>
                </a:lnTo>
                <a:lnTo>
                  <a:pt x="187" y="61456"/>
                </a:lnTo>
                <a:lnTo>
                  <a:pt x="554" y="62736"/>
                </a:lnTo>
                <a:lnTo>
                  <a:pt x="1280" y="64196"/>
                </a:lnTo>
                <a:lnTo>
                  <a:pt x="2193" y="65289"/>
                </a:lnTo>
                <a:lnTo>
                  <a:pt x="2193" y="65289"/>
                </a:lnTo>
                <a:lnTo>
                  <a:pt x="4380" y="67296"/>
                </a:lnTo>
                <a:lnTo>
                  <a:pt x="6573" y="69115"/>
                </a:lnTo>
                <a:lnTo>
                  <a:pt x="10579" y="72402"/>
                </a:lnTo>
                <a:lnTo>
                  <a:pt x="14233" y="75135"/>
                </a:lnTo>
                <a:lnTo>
                  <a:pt x="15686" y="76416"/>
                </a:lnTo>
                <a:lnTo>
                  <a:pt x="17146" y="77688"/>
                </a:lnTo>
                <a:lnTo>
                  <a:pt x="18059" y="78969"/>
                </a:lnTo>
                <a:lnTo>
                  <a:pt x="18972" y="80242"/>
                </a:lnTo>
                <a:lnTo>
                  <a:pt x="19339" y="81522"/>
                </a:lnTo>
                <a:lnTo>
                  <a:pt x="19339" y="82974"/>
                </a:lnTo>
                <a:lnTo>
                  <a:pt x="18972" y="84435"/>
                </a:lnTo>
                <a:lnTo>
                  <a:pt x="18239" y="86074"/>
                </a:lnTo>
                <a:lnTo>
                  <a:pt x="16966" y="87901"/>
                </a:lnTo>
                <a:lnTo>
                  <a:pt x="14959" y="89908"/>
                </a:lnTo>
                <a:lnTo>
                  <a:pt x="14959" y="89908"/>
                </a:lnTo>
                <a:lnTo>
                  <a:pt x="13686" y="91181"/>
                </a:lnTo>
                <a:lnTo>
                  <a:pt x="12226" y="91914"/>
                </a:lnTo>
                <a:lnTo>
                  <a:pt x="10579" y="92461"/>
                </a:lnTo>
                <a:lnTo>
                  <a:pt x="9127" y="92828"/>
                </a:lnTo>
                <a:lnTo>
                  <a:pt x="7479" y="93187"/>
                </a:lnTo>
                <a:lnTo>
                  <a:pt x="5840" y="93921"/>
                </a:lnTo>
                <a:lnTo>
                  <a:pt x="4380" y="94827"/>
                </a:lnTo>
                <a:lnTo>
                  <a:pt x="2740" y="96107"/>
                </a:lnTo>
                <a:lnTo>
                  <a:pt x="2740" y="96107"/>
                </a:lnTo>
                <a:lnTo>
                  <a:pt x="1467" y="97567"/>
                </a:lnTo>
                <a:lnTo>
                  <a:pt x="733" y="99207"/>
                </a:lnTo>
                <a:lnTo>
                  <a:pt x="187" y="101027"/>
                </a:lnTo>
                <a:lnTo>
                  <a:pt x="7" y="103033"/>
                </a:lnTo>
                <a:lnTo>
                  <a:pt x="7" y="103033"/>
                </a:lnTo>
                <a:lnTo>
                  <a:pt x="187" y="104680"/>
                </a:lnTo>
                <a:lnTo>
                  <a:pt x="374" y="106320"/>
                </a:lnTo>
                <a:lnTo>
                  <a:pt x="920" y="107780"/>
                </a:lnTo>
                <a:lnTo>
                  <a:pt x="1647" y="109420"/>
                </a:lnTo>
                <a:lnTo>
                  <a:pt x="2380" y="110693"/>
                </a:lnTo>
                <a:lnTo>
                  <a:pt x="3286" y="112153"/>
                </a:lnTo>
                <a:lnTo>
                  <a:pt x="4200" y="113433"/>
                </a:lnTo>
                <a:lnTo>
                  <a:pt x="5293" y="114706"/>
                </a:lnTo>
                <a:lnTo>
                  <a:pt x="5293" y="114706"/>
                </a:lnTo>
                <a:lnTo>
                  <a:pt x="6573" y="115799"/>
                </a:lnTo>
                <a:lnTo>
                  <a:pt x="7846" y="116713"/>
                </a:lnTo>
                <a:lnTo>
                  <a:pt x="9306" y="117626"/>
                </a:lnTo>
                <a:lnTo>
                  <a:pt x="10766" y="118539"/>
                </a:lnTo>
                <a:lnTo>
                  <a:pt x="12226" y="119086"/>
                </a:lnTo>
                <a:lnTo>
                  <a:pt x="13866" y="119633"/>
                </a:lnTo>
                <a:lnTo>
                  <a:pt x="15326" y="119812"/>
                </a:lnTo>
                <a:lnTo>
                  <a:pt x="16966" y="119992"/>
                </a:lnTo>
                <a:lnTo>
                  <a:pt x="16966" y="119992"/>
                </a:lnTo>
                <a:lnTo>
                  <a:pt x="18972" y="119812"/>
                </a:lnTo>
                <a:lnTo>
                  <a:pt x="20792" y="119266"/>
                </a:lnTo>
                <a:lnTo>
                  <a:pt x="22439" y="118539"/>
                </a:lnTo>
                <a:lnTo>
                  <a:pt x="23892" y="117259"/>
                </a:lnTo>
                <a:lnTo>
                  <a:pt x="23892" y="117259"/>
                </a:lnTo>
                <a:lnTo>
                  <a:pt x="25172" y="115799"/>
                </a:lnTo>
                <a:lnTo>
                  <a:pt x="26085" y="114159"/>
                </a:lnTo>
                <a:lnTo>
                  <a:pt x="26632" y="112699"/>
                </a:lnTo>
                <a:lnTo>
                  <a:pt x="26991" y="111060"/>
                </a:lnTo>
                <a:lnTo>
                  <a:pt x="27546" y="109420"/>
                </a:lnTo>
                <a:lnTo>
                  <a:pt x="28092" y="107960"/>
                </a:lnTo>
                <a:lnTo>
                  <a:pt x="28818" y="106320"/>
                </a:lnTo>
                <a:lnTo>
                  <a:pt x="30091" y="105040"/>
                </a:lnTo>
                <a:lnTo>
                  <a:pt x="30091" y="105040"/>
                </a:lnTo>
                <a:lnTo>
                  <a:pt x="32098" y="103220"/>
                </a:lnTo>
                <a:lnTo>
                  <a:pt x="33925" y="101760"/>
                </a:lnTo>
                <a:lnTo>
                  <a:pt x="35564" y="101027"/>
                </a:lnTo>
                <a:lnTo>
                  <a:pt x="37025" y="100667"/>
                </a:lnTo>
                <a:lnTo>
                  <a:pt x="38485" y="100667"/>
                </a:lnTo>
                <a:lnTo>
                  <a:pt x="39757" y="101027"/>
                </a:lnTo>
                <a:lnTo>
                  <a:pt x="41038" y="101940"/>
                </a:lnTo>
                <a:lnTo>
                  <a:pt x="42311" y="102853"/>
                </a:lnTo>
                <a:lnTo>
                  <a:pt x="43591" y="104313"/>
                </a:lnTo>
                <a:lnTo>
                  <a:pt x="44864" y="105774"/>
                </a:lnTo>
                <a:lnTo>
                  <a:pt x="47604" y="109420"/>
                </a:lnTo>
                <a:lnTo>
                  <a:pt x="50884" y="113433"/>
                </a:lnTo>
                <a:lnTo>
                  <a:pt x="52703" y="115619"/>
                </a:lnTo>
                <a:lnTo>
                  <a:pt x="54710" y="117806"/>
                </a:lnTo>
                <a:lnTo>
                  <a:pt x="54710" y="117806"/>
                </a:lnTo>
                <a:lnTo>
                  <a:pt x="55810" y="118719"/>
                </a:lnTo>
                <a:lnTo>
                  <a:pt x="57263" y="119445"/>
                </a:lnTo>
                <a:lnTo>
                  <a:pt x="58543" y="119812"/>
                </a:lnTo>
                <a:lnTo>
                  <a:pt x="60003" y="119992"/>
                </a:lnTo>
                <a:lnTo>
                  <a:pt x="60003" y="119992"/>
                </a:lnTo>
                <a:lnTo>
                  <a:pt x="60730" y="119812"/>
                </a:lnTo>
                <a:lnTo>
                  <a:pt x="61823" y="119266"/>
                </a:lnTo>
                <a:lnTo>
                  <a:pt x="65289" y="117259"/>
                </a:lnTo>
                <a:lnTo>
                  <a:pt x="67296" y="115986"/>
                </a:lnTo>
                <a:lnTo>
                  <a:pt x="69482" y="114339"/>
                </a:lnTo>
                <a:lnTo>
                  <a:pt x="71856" y="112699"/>
                </a:lnTo>
                <a:lnTo>
                  <a:pt x="74042" y="110693"/>
                </a:lnTo>
                <a:lnTo>
                  <a:pt x="76049" y="108686"/>
                </a:lnTo>
                <a:lnTo>
                  <a:pt x="77868" y="106500"/>
                </a:lnTo>
                <a:lnTo>
                  <a:pt x="79328" y="104313"/>
                </a:lnTo>
                <a:lnTo>
                  <a:pt x="79875" y="103220"/>
                </a:lnTo>
                <a:lnTo>
                  <a:pt x="80242" y="101940"/>
                </a:lnTo>
                <a:lnTo>
                  <a:pt x="80608" y="100847"/>
                </a:lnTo>
                <a:lnTo>
                  <a:pt x="80788" y="99754"/>
                </a:lnTo>
                <a:lnTo>
                  <a:pt x="80788" y="98661"/>
                </a:lnTo>
                <a:lnTo>
                  <a:pt x="80608" y="97380"/>
                </a:lnTo>
                <a:lnTo>
                  <a:pt x="80242" y="96287"/>
                </a:lnTo>
                <a:lnTo>
                  <a:pt x="79695" y="95194"/>
                </a:lnTo>
                <a:lnTo>
                  <a:pt x="78969" y="94101"/>
                </a:lnTo>
                <a:lnTo>
                  <a:pt x="78055" y="93008"/>
                </a:lnTo>
                <a:lnTo>
                  <a:pt x="78055" y="93008"/>
                </a:lnTo>
                <a:lnTo>
                  <a:pt x="76595" y="91914"/>
                </a:lnTo>
                <a:lnTo>
                  <a:pt x="75135" y="91181"/>
                </a:lnTo>
                <a:lnTo>
                  <a:pt x="73675" y="90634"/>
                </a:lnTo>
                <a:lnTo>
                  <a:pt x="72035" y="90087"/>
                </a:lnTo>
                <a:lnTo>
                  <a:pt x="70396" y="89721"/>
                </a:lnTo>
                <a:lnTo>
                  <a:pt x="68756" y="88994"/>
                </a:lnTo>
                <a:lnTo>
                  <a:pt x="67296" y="88268"/>
                </a:lnTo>
                <a:lnTo>
                  <a:pt x="65836" y="86988"/>
                </a:lnTo>
                <a:lnTo>
                  <a:pt x="65836" y="86988"/>
                </a:lnTo>
                <a:lnTo>
                  <a:pt x="64563" y="85528"/>
                </a:lnTo>
                <a:lnTo>
                  <a:pt x="63829" y="83888"/>
                </a:lnTo>
                <a:lnTo>
                  <a:pt x="63283" y="82069"/>
                </a:lnTo>
                <a:lnTo>
                  <a:pt x="63103" y="79875"/>
                </a:lnTo>
                <a:lnTo>
                  <a:pt x="63103" y="79875"/>
                </a:lnTo>
                <a:lnTo>
                  <a:pt x="63283" y="78415"/>
                </a:lnTo>
                <a:lnTo>
                  <a:pt x="63462" y="76775"/>
                </a:lnTo>
                <a:lnTo>
                  <a:pt x="64009" y="75315"/>
                </a:lnTo>
                <a:lnTo>
                  <a:pt x="64563" y="73862"/>
                </a:lnTo>
                <a:lnTo>
                  <a:pt x="65289" y="72402"/>
                </a:lnTo>
                <a:lnTo>
                  <a:pt x="66203" y="70942"/>
                </a:lnTo>
                <a:lnTo>
                  <a:pt x="67296" y="69662"/>
                </a:lnTo>
                <a:lnTo>
                  <a:pt x="68389" y="68389"/>
                </a:lnTo>
                <a:lnTo>
                  <a:pt x="68389" y="68389"/>
                </a:lnTo>
                <a:lnTo>
                  <a:pt x="69662" y="67296"/>
                </a:lnTo>
                <a:lnTo>
                  <a:pt x="70942" y="66382"/>
                </a:lnTo>
                <a:lnTo>
                  <a:pt x="72215" y="65469"/>
                </a:lnTo>
                <a:lnTo>
                  <a:pt x="73675" y="64556"/>
                </a:lnTo>
                <a:lnTo>
                  <a:pt x="75135" y="64009"/>
                </a:lnTo>
                <a:lnTo>
                  <a:pt x="76775" y="63462"/>
                </a:lnTo>
                <a:lnTo>
                  <a:pt x="78422" y="63283"/>
                </a:lnTo>
                <a:lnTo>
                  <a:pt x="79875" y="63103"/>
                </a:lnTo>
                <a:lnTo>
                  <a:pt x="79875" y="63103"/>
                </a:lnTo>
                <a:lnTo>
                  <a:pt x="81881" y="63283"/>
                </a:lnTo>
                <a:lnTo>
                  <a:pt x="83708" y="63829"/>
                </a:lnTo>
                <a:lnTo>
                  <a:pt x="85528" y="64556"/>
                </a:lnTo>
                <a:lnTo>
                  <a:pt x="86988" y="65836"/>
                </a:lnTo>
                <a:lnTo>
                  <a:pt x="86988" y="65836"/>
                </a:lnTo>
                <a:lnTo>
                  <a:pt x="88268" y="67296"/>
                </a:lnTo>
                <a:lnTo>
                  <a:pt x="89174" y="68936"/>
                </a:lnTo>
                <a:lnTo>
                  <a:pt x="89728" y="70575"/>
                </a:lnTo>
                <a:lnTo>
                  <a:pt x="90275" y="72215"/>
                </a:lnTo>
                <a:lnTo>
                  <a:pt x="90634" y="73675"/>
                </a:lnTo>
                <a:lnTo>
                  <a:pt x="91181" y="75135"/>
                </a:lnTo>
                <a:lnTo>
                  <a:pt x="91914" y="76595"/>
                </a:lnTo>
                <a:lnTo>
                  <a:pt x="93008" y="78055"/>
                </a:lnTo>
                <a:lnTo>
                  <a:pt x="93008" y="78055"/>
                </a:lnTo>
                <a:lnTo>
                  <a:pt x="94101" y="78969"/>
                </a:lnTo>
                <a:lnTo>
                  <a:pt x="95194" y="79695"/>
                </a:lnTo>
                <a:lnTo>
                  <a:pt x="96287" y="80242"/>
                </a:lnTo>
                <a:lnTo>
                  <a:pt x="97380" y="80608"/>
                </a:lnTo>
                <a:lnTo>
                  <a:pt x="98661" y="80788"/>
                </a:lnTo>
                <a:lnTo>
                  <a:pt x="99754" y="80788"/>
                </a:lnTo>
                <a:lnTo>
                  <a:pt x="100847" y="80608"/>
                </a:lnTo>
                <a:lnTo>
                  <a:pt x="101940" y="80242"/>
                </a:lnTo>
                <a:lnTo>
                  <a:pt x="103220" y="79875"/>
                </a:lnTo>
                <a:lnTo>
                  <a:pt x="104313" y="79328"/>
                </a:lnTo>
                <a:lnTo>
                  <a:pt x="106500" y="77868"/>
                </a:lnTo>
                <a:lnTo>
                  <a:pt x="108686" y="76049"/>
                </a:lnTo>
                <a:lnTo>
                  <a:pt x="110693" y="74042"/>
                </a:lnTo>
                <a:lnTo>
                  <a:pt x="112699" y="71856"/>
                </a:lnTo>
                <a:lnTo>
                  <a:pt x="114339" y="69482"/>
                </a:lnTo>
                <a:lnTo>
                  <a:pt x="115986" y="67296"/>
                </a:lnTo>
                <a:lnTo>
                  <a:pt x="117259" y="65289"/>
                </a:lnTo>
                <a:lnTo>
                  <a:pt x="119266" y="61823"/>
                </a:lnTo>
                <a:lnTo>
                  <a:pt x="119812" y="60730"/>
                </a:lnTo>
                <a:lnTo>
                  <a:pt x="119992" y="60003"/>
                </a:lnTo>
                <a:lnTo>
                  <a:pt x="119992" y="60003"/>
                </a:lnTo>
                <a:lnTo>
                  <a:pt x="119812" y="58543"/>
                </a:lnTo>
                <a:lnTo>
                  <a:pt x="119445" y="57263"/>
                </a:lnTo>
                <a:lnTo>
                  <a:pt x="118719" y="55803"/>
                </a:lnTo>
                <a:lnTo>
                  <a:pt x="117806" y="54710"/>
                </a:lnTo>
                <a:lnTo>
                  <a:pt x="117806" y="54710"/>
                </a:lnTo>
                <a:lnTo>
                  <a:pt x="115619" y="52703"/>
                </a:lnTo>
                <a:lnTo>
                  <a:pt x="113433" y="50884"/>
                </a:lnTo>
                <a:lnTo>
                  <a:pt x="109420" y="47597"/>
                </a:lnTo>
                <a:lnTo>
                  <a:pt x="105774" y="44864"/>
                </a:lnTo>
                <a:lnTo>
                  <a:pt x="104313" y="43591"/>
                </a:lnTo>
                <a:lnTo>
                  <a:pt x="102853" y="42311"/>
                </a:lnTo>
                <a:lnTo>
                  <a:pt x="101940" y="41038"/>
                </a:lnTo>
                <a:lnTo>
                  <a:pt x="101034" y="39757"/>
                </a:lnTo>
                <a:lnTo>
                  <a:pt x="100667" y="38485"/>
                </a:lnTo>
                <a:lnTo>
                  <a:pt x="100667" y="37025"/>
                </a:lnTo>
                <a:lnTo>
                  <a:pt x="101034" y="35564"/>
                </a:lnTo>
                <a:lnTo>
                  <a:pt x="101760" y="33925"/>
                </a:lnTo>
                <a:lnTo>
                  <a:pt x="103033" y="32098"/>
                </a:lnTo>
                <a:lnTo>
                  <a:pt x="105040" y="30091"/>
                </a:lnTo>
                <a:lnTo>
                  <a:pt x="105040" y="30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4294967295" type="title"/>
          </p:nvPr>
        </p:nvSpPr>
        <p:spPr>
          <a:xfrm>
            <a:off x="774150" y="459250"/>
            <a:ext cx="75972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b="0" lang="en" sz="3000">
                <a:solidFill>
                  <a:srgbClr val="FFFFFF"/>
                </a:solidFill>
              </a:rPr>
              <a:t>Dynamic Page rendering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t/>
            </a:r>
            <a:endParaRPr b="0" sz="18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b="0" lang="en" sz="1800">
                <a:solidFill>
                  <a:srgbClr val="FFFFFF"/>
                </a:solidFill>
              </a:rPr>
              <a:t>CasperJS can handle dynamic web pages where date is coming from AJAX request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t/>
            </a:r>
            <a:endParaRPr b="0">
              <a:solidFill>
                <a:srgbClr val="FFFFFF"/>
              </a:solidFill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65600" y="642925"/>
            <a:ext cx="28080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3000"/>
              <a:t>Event Handling</a:t>
            </a:r>
          </a:p>
        </p:txBody>
      </p:sp>
      <p:sp>
        <p:nvSpPr>
          <p:cNvPr id="228" name="Shape 228"/>
          <p:cNvSpPr/>
          <p:nvPr/>
        </p:nvSpPr>
        <p:spPr>
          <a:xfrm>
            <a:off x="3174203" y="207025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Fill forms</a:t>
            </a:r>
          </a:p>
        </p:txBody>
      </p:sp>
      <p:sp>
        <p:nvSpPr>
          <p:cNvPr id="229" name="Shape 229"/>
          <p:cNvSpPr/>
          <p:nvPr/>
        </p:nvSpPr>
        <p:spPr>
          <a:xfrm>
            <a:off x="3174207" y="3119866"/>
            <a:ext cx="1948800" cy="1948799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Dropdown</a:t>
            </a:r>
          </a:p>
        </p:txBody>
      </p:sp>
      <p:sp>
        <p:nvSpPr>
          <p:cNvPr id="230" name="Shape 230"/>
          <p:cNvSpPr/>
          <p:nvPr/>
        </p:nvSpPr>
        <p:spPr>
          <a:xfrm>
            <a:off x="7082750" y="207024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Events</a:t>
            </a: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2" name="Shape 232"/>
          <p:cNvSpPr/>
          <p:nvPr/>
        </p:nvSpPr>
        <p:spPr>
          <a:xfrm>
            <a:off x="7082753" y="3194700"/>
            <a:ext cx="1948800" cy="1948800"/>
          </a:xfrm>
          <a:prstGeom prst="ellipse">
            <a:avLst/>
          </a:prstGeom>
          <a:noFill/>
          <a:ln cap="flat" cmpd="sng" w="38100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Scrolling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4294967295" type="ctrTitle"/>
          </p:nvPr>
        </p:nvSpPr>
        <p:spPr>
          <a:xfrm>
            <a:off x="1746750" y="1583350"/>
            <a:ext cx="5650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4800">
                <a:solidFill>
                  <a:srgbClr val="FFFFFF"/>
                </a:solidFill>
              </a:rPr>
              <a:t>Fill forms</a:t>
            </a:r>
          </a:p>
        </p:txBody>
      </p:sp>
      <p:sp>
        <p:nvSpPr>
          <p:cNvPr id="238" name="Shape 238"/>
          <p:cNvSpPr txBox="1"/>
          <p:nvPr>
            <p:ph idx="4294967295" type="subTitle"/>
          </p:nvPr>
        </p:nvSpPr>
        <p:spPr>
          <a:xfrm>
            <a:off x="970975" y="2611450"/>
            <a:ext cx="71118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rPr lang="en" sz="2400"/>
              <a:t>Casper.fill(‘form#id’,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rPr lang="en" sz="2400"/>
              <a:t>{values to fill},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rPr lang="en" sz="2400"/>
              <a:t>true);</a:t>
            </a: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4294967295" type="ctrTitle"/>
          </p:nvPr>
        </p:nvSpPr>
        <p:spPr>
          <a:xfrm>
            <a:off x="685800" y="4955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3600"/>
              <a:t>Event Chaining</a:t>
            </a:r>
          </a:p>
        </p:txBody>
      </p:sp>
      <p:sp>
        <p:nvSpPr>
          <p:cNvPr id="245" name="Shape 245"/>
          <p:cNvSpPr txBox="1"/>
          <p:nvPr>
            <p:ph idx="4294967295" type="subTitle"/>
          </p:nvPr>
        </p:nvSpPr>
        <p:spPr>
          <a:xfrm>
            <a:off x="685800" y="1182708"/>
            <a:ext cx="7772400" cy="46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rPr lang="en" sz="1400"/>
              <a:t>Navigation Steps on the web page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4294967295" type="ctrTitle"/>
          </p:nvPr>
        </p:nvSpPr>
        <p:spPr>
          <a:xfrm>
            <a:off x="1275150" y="1127748"/>
            <a:ext cx="65937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b="1" i="0" lang="en" sz="4800" u="none" cap="none" strike="noStrike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Hello!</a:t>
            </a:r>
          </a:p>
        </p:txBody>
      </p:sp>
      <p:sp>
        <p:nvSpPr>
          <p:cNvPr id="117" name="Shape 117"/>
          <p:cNvSpPr txBox="1"/>
          <p:nvPr>
            <p:ph idx="4294967295" type="subTitle"/>
          </p:nvPr>
        </p:nvSpPr>
        <p:spPr>
          <a:xfrm>
            <a:off x="1275150" y="2069453"/>
            <a:ext cx="65937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42400" y="852874"/>
            <a:ext cx="2147400" cy="866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b="1" i="0" lang="en" sz="2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400"/>
              <a:t>Easy </a:t>
            </a:r>
            <a:r>
              <a:rPr b="1" i="0" lang="en" sz="2400" u="none" cap="none" strike="noStrike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rPr>
              <a:t>process </a:t>
            </a: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253" name="Shape 253"/>
          <p:cNvCxnSpPr/>
          <p:nvPr/>
        </p:nvCxnSpPr>
        <p:spPr>
          <a:xfrm flipH="1">
            <a:off x="6085574" y="12000"/>
            <a:ext cx="7200" cy="1054799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med" w="med" type="none"/>
            <a:tailEnd len="lg" w="lg" type="diamond"/>
          </a:ln>
        </p:spPr>
      </p:cxnSp>
      <p:cxnSp>
        <p:nvCxnSpPr>
          <p:cNvPr id="254" name="Shape 254"/>
          <p:cNvCxnSpPr/>
          <p:nvPr/>
        </p:nvCxnSpPr>
        <p:spPr>
          <a:xfrm>
            <a:off x="6085575" y="1545300"/>
            <a:ext cx="7200" cy="7872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lg" w="lg" type="diamond"/>
            <a:tailEnd len="lg" w="lg" type="diamond"/>
          </a:ln>
        </p:spPr>
      </p:cxnSp>
      <p:cxnSp>
        <p:nvCxnSpPr>
          <p:cNvPr id="255" name="Shape 255"/>
          <p:cNvCxnSpPr/>
          <p:nvPr/>
        </p:nvCxnSpPr>
        <p:spPr>
          <a:xfrm>
            <a:off x="6092725" y="4078212"/>
            <a:ext cx="0" cy="1065300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lg" w="lg" type="diamond"/>
            <a:tailEnd len="med" w="med" type="none"/>
          </a:ln>
        </p:spPr>
      </p:cxnSp>
      <p:cxnSp>
        <p:nvCxnSpPr>
          <p:cNvPr id="256" name="Shape 256"/>
          <p:cNvCxnSpPr/>
          <p:nvPr/>
        </p:nvCxnSpPr>
        <p:spPr>
          <a:xfrm>
            <a:off x="6092725" y="2811000"/>
            <a:ext cx="0" cy="788699"/>
          </a:xfrm>
          <a:prstGeom prst="straightConnector1">
            <a:avLst/>
          </a:prstGeom>
          <a:noFill/>
          <a:ln cap="flat" cmpd="sng" w="19050">
            <a:solidFill>
              <a:srgbClr val="FFA800"/>
            </a:solidFill>
            <a:prstDash val="solid"/>
            <a:round/>
            <a:headEnd len="lg" w="lg" type="diamond"/>
            <a:tailEnd len="lg" w="lg" type="diamond"/>
          </a:ln>
        </p:spPr>
      </p:cxnSp>
      <p:sp>
        <p:nvSpPr>
          <p:cNvPr id="257" name="Shape 257"/>
          <p:cNvSpPr txBox="1"/>
          <p:nvPr/>
        </p:nvSpPr>
        <p:spPr>
          <a:xfrm>
            <a:off x="4949625" y="10668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Fill form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4956775" y="3599712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Scrolling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4956775" y="2332500"/>
            <a:ext cx="227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Click buttons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4294967295" type="ctrTitle"/>
          </p:nvPr>
        </p:nvSpPr>
        <p:spPr>
          <a:xfrm>
            <a:off x="1701625" y="459250"/>
            <a:ext cx="56505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3000">
                <a:solidFill>
                  <a:srgbClr val="FFFFFF"/>
                </a:solidFill>
              </a:rPr>
              <a:t>Advance concepts</a:t>
            </a:r>
          </a:p>
        </p:txBody>
      </p:sp>
      <p:sp>
        <p:nvSpPr>
          <p:cNvPr id="265" name="Shape 265"/>
          <p:cNvSpPr txBox="1"/>
          <p:nvPr>
            <p:ph idx="4294967295" type="subTitle"/>
          </p:nvPr>
        </p:nvSpPr>
        <p:spPr>
          <a:xfrm>
            <a:off x="970975" y="1154675"/>
            <a:ext cx="71118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/>
              <a:t>Handling Pagination</a:t>
            </a:r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/>
              <a:t>Parallel execution</a:t>
            </a:r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/>
              <a:t>Multiple urls in same module</a:t>
            </a:r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/>
              <a:t>back() , forward() and skip()</a:t>
            </a:r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/>
              <a:t>Integrate with jenkins</a:t>
            </a:r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/>
              <a:t>Download files</a:t>
            </a:r>
          </a:p>
          <a:p>
            <a:pPr indent="0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29466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2" name="Shape 272"/>
          <p:cNvSpPr txBox="1"/>
          <p:nvPr>
            <p:ph idx="4294967295" type="ctrTitle"/>
          </p:nvPr>
        </p:nvSpPr>
        <p:spPr>
          <a:xfrm>
            <a:off x="1275150" y="1356348"/>
            <a:ext cx="65937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b="1" i="0" lang="en" sz="2400" u="none" cap="none" strike="noStrike">
                <a:solidFill>
                  <a:srgbClr val="FFA800"/>
                </a:solidFill>
                <a:latin typeface="Merriweather"/>
                <a:ea typeface="Merriweather"/>
                <a:cs typeface="Merriweather"/>
                <a:sym typeface="Merriweather"/>
              </a:rPr>
              <a:t>Thanks!</a:t>
            </a:r>
          </a:p>
        </p:txBody>
      </p:sp>
      <p:sp>
        <p:nvSpPr>
          <p:cNvPr id="273" name="Shape 273"/>
          <p:cNvSpPr txBox="1"/>
          <p:nvPr>
            <p:ph idx="4294967295" type="subTitle"/>
          </p:nvPr>
        </p:nvSpPr>
        <p:spPr>
          <a:xfrm>
            <a:off x="1275150" y="2298053"/>
            <a:ext cx="65937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5020500" y="2251075"/>
            <a:ext cx="3675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/>
              <a:t>What we will cover today 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16175" y="365624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3000"/>
              <a:t>Outline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89225" y="1585100"/>
            <a:ext cx="41463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Overview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Installation 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Up and running CasperJS with minimal Casper script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Web scraping with CasperJS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Scrape google news(trending)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Handle Javascript rendered sites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Event Handling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250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32" name="Shape 132"/>
          <p:cNvGrpSpPr/>
          <p:nvPr/>
        </p:nvGrpSpPr>
        <p:grpSpPr>
          <a:xfrm>
            <a:off x="1035050" y="2053168"/>
            <a:ext cx="2530293" cy="1037406"/>
            <a:chOff x="1263650" y="1992420"/>
            <a:chExt cx="2530293" cy="1037406"/>
          </a:xfrm>
        </p:grpSpPr>
        <p:sp>
          <p:nvSpPr>
            <p:cNvPr id="133" name="Shape 133"/>
            <p:cNvSpPr/>
            <p:nvPr/>
          </p:nvSpPr>
          <p:spPr>
            <a:xfrm>
              <a:off x="1263650" y="2315755"/>
              <a:ext cx="556199" cy="713700"/>
            </a:xfrm>
            <a:custGeom>
              <a:pathLst>
                <a:path extrusionOk="0" fill="none" h="120000" w="120000">
                  <a:moveTo>
                    <a:pt x="119992" y="7559"/>
                  </a:moveTo>
                  <a:lnTo>
                    <a:pt x="119992" y="112445"/>
                  </a:lnTo>
                  <a:lnTo>
                    <a:pt x="119992" y="112445"/>
                  </a:lnTo>
                  <a:lnTo>
                    <a:pt x="119812" y="114014"/>
                  </a:lnTo>
                  <a:lnTo>
                    <a:pt x="119263" y="115435"/>
                  </a:lnTo>
                  <a:lnTo>
                    <a:pt x="118347" y="116723"/>
                  </a:lnTo>
                  <a:lnTo>
                    <a:pt x="117251" y="117858"/>
                  </a:lnTo>
                  <a:lnTo>
                    <a:pt x="115786" y="118718"/>
                  </a:lnTo>
                  <a:lnTo>
                    <a:pt x="114141" y="119426"/>
                  </a:lnTo>
                  <a:lnTo>
                    <a:pt x="112316" y="119853"/>
                  </a:lnTo>
                  <a:lnTo>
                    <a:pt x="110484" y="120000"/>
                  </a:lnTo>
                  <a:lnTo>
                    <a:pt x="9515" y="120000"/>
                  </a:lnTo>
                  <a:lnTo>
                    <a:pt x="9515" y="120000"/>
                  </a:lnTo>
                  <a:lnTo>
                    <a:pt x="7683" y="119853"/>
                  </a:lnTo>
                  <a:lnTo>
                    <a:pt x="5858" y="119426"/>
                  </a:lnTo>
                  <a:lnTo>
                    <a:pt x="4213" y="118718"/>
                  </a:lnTo>
                  <a:lnTo>
                    <a:pt x="2748" y="117858"/>
                  </a:lnTo>
                  <a:lnTo>
                    <a:pt x="1652" y="116723"/>
                  </a:lnTo>
                  <a:lnTo>
                    <a:pt x="736" y="115435"/>
                  </a:lnTo>
                  <a:lnTo>
                    <a:pt x="187" y="114014"/>
                  </a:lnTo>
                  <a:lnTo>
                    <a:pt x="7" y="112445"/>
                  </a:lnTo>
                  <a:lnTo>
                    <a:pt x="7" y="7559"/>
                  </a:lnTo>
                  <a:lnTo>
                    <a:pt x="7" y="7559"/>
                  </a:lnTo>
                  <a:lnTo>
                    <a:pt x="187" y="5991"/>
                  </a:lnTo>
                  <a:lnTo>
                    <a:pt x="736" y="4564"/>
                  </a:lnTo>
                  <a:lnTo>
                    <a:pt x="1652" y="3282"/>
                  </a:lnTo>
                  <a:lnTo>
                    <a:pt x="2748" y="2141"/>
                  </a:lnTo>
                  <a:lnTo>
                    <a:pt x="4213" y="1287"/>
                  </a:lnTo>
                  <a:lnTo>
                    <a:pt x="5858" y="573"/>
                  </a:lnTo>
                  <a:lnTo>
                    <a:pt x="7683" y="146"/>
                  </a:lnTo>
                  <a:lnTo>
                    <a:pt x="9515" y="5"/>
                  </a:lnTo>
                  <a:lnTo>
                    <a:pt x="110484" y="5"/>
                  </a:lnTo>
                  <a:lnTo>
                    <a:pt x="110484" y="5"/>
                  </a:lnTo>
                  <a:lnTo>
                    <a:pt x="112316" y="146"/>
                  </a:lnTo>
                  <a:lnTo>
                    <a:pt x="114141" y="573"/>
                  </a:lnTo>
                  <a:lnTo>
                    <a:pt x="115786" y="1287"/>
                  </a:lnTo>
                  <a:lnTo>
                    <a:pt x="117251" y="2141"/>
                  </a:lnTo>
                  <a:lnTo>
                    <a:pt x="118347" y="3282"/>
                  </a:lnTo>
                  <a:lnTo>
                    <a:pt x="119263" y="4564"/>
                  </a:lnTo>
                  <a:lnTo>
                    <a:pt x="119812" y="5991"/>
                  </a:lnTo>
                  <a:lnTo>
                    <a:pt x="119992" y="7559"/>
                  </a:lnTo>
                  <a:lnTo>
                    <a:pt x="119992" y="7559"/>
                  </a:lnTo>
                  <a:close/>
                  <a:moveTo>
                    <a:pt x="60000" y="116436"/>
                  </a:moveTo>
                  <a:lnTo>
                    <a:pt x="60000" y="116436"/>
                  </a:lnTo>
                  <a:lnTo>
                    <a:pt x="61276" y="116296"/>
                  </a:lnTo>
                  <a:lnTo>
                    <a:pt x="62380" y="116009"/>
                  </a:lnTo>
                  <a:lnTo>
                    <a:pt x="63477" y="115582"/>
                  </a:lnTo>
                  <a:lnTo>
                    <a:pt x="64393" y="115008"/>
                  </a:lnTo>
                  <a:lnTo>
                    <a:pt x="65122" y="114300"/>
                  </a:lnTo>
                  <a:lnTo>
                    <a:pt x="65670" y="113440"/>
                  </a:lnTo>
                  <a:lnTo>
                    <a:pt x="66038" y="112586"/>
                  </a:lnTo>
                  <a:lnTo>
                    <a:pt x="66218" y="111591"/>
                  </a:lnTo>
                  <a:lnTo>
                    <a:pt x="66218" y="111591"/>
                  </a:lnTo>
                  <a:lnTo>
                    <a:pt x="66038" y="110590"/>
                  </a:lnTo>
                  <a:lnTo>
                    <a:pt x="65670" y="109736"/>
                  </a:lnTo>
                  <a:lnTo>
                    <a:pt x="65122" y="108882"/>
                  </a:lnTo>
                  <a:lnTo>
                    <a:pt x="64393" y="108168"/>
                  </a:lnTo>
                  <a:lnTo>
                    <a:pt x="63477" y="107600"/>
                  </a:lnTo>
                  <a:lnTo>
                    <a:pt x="62380" y="107173"/>
                  </a:lnTo>
                  <a:lnTo>
                    <a:pt x="61276" y="106887"/>
                  </a:lnTo>
                  <a:lnTo>
                    <a:pt x="60000" y="106746"/>
                  </a:lnTo>
                  <a:lnTo>
                    <a:pt x="60000" y="106746"/>
                  </a:lnTo>
                  <a:lnTo>
                    <a:pt x="58723" y="106887"/>
                  </a:lnTo>
                  <a:lnTo>
                    <a:pt x="57619" y="107173"/>
                  </a:lnTo>
                  <a:lnTo>
                    <a:pt x="56522" y="107600"/>
                  </a:lnTo>
                  <a:lnTo>
                    <a:pt x="55606" y="108168"/>
                  </a:lnTo>
                  <a:lnTo>
                    <a:pt x="54877" y="108882"/>
                  </a:lnTo>
                  <a:lnTo>
                    <a:pt x="54329" y="109736"/>
                  </a:lnTo>
                  <a:lnTo>
                    <a:pt x="53961" y="110590"/>
                  </a:lnTo>
                  <a:lnTo>
                    <a:pt x="53781" y="111591"/>
                  </a:lnTo>
                  <a:lnTo>
                    <a:pt x="53781" y="111591"/>
                  </a:lnTo>
                  <a:lnTo>
                    <a:pt x="53961" y="112586"/>
                  </a:lnTo>
                  <a:lnTo>
                    <a:pt x="54329" y="113440"/>
                  </a:lnTo>
                  <a:lnTo>
                    <a:pt x="54877" y="114300"/>
                  </a:lnTo>
                  <a:lnTo>
                    <a:pt x="55606" y="115008"/>
                  </a:lnTo>
                  <a:lnTo>
                    <a:pt x="56522" y="115582"/>
                  </a:lnTo>
                  <a:lnTo>
                    <a:pt x="57619" y="116009"/>
                  </a:lnTo>
                  <a:lnTo>
                    <a:pt x="58723" y="116296"/>
                  </a:lnTo>
                  <a:lnTo>
                    <a:pt x="60000" y="116436"/>
                  </a:lnTo>
                  <a:lnTo>
                    <a:pt x="60000" y="116436"/>
                  </a:lnTo>
                  <a:close/>
                  <a:moveTo>
                    <a:pt x="108103" y="9268"/>
                  </a:moveTo>
                  <a:lnTo>
                    <a:pt x="11896" y="9268"/>
                  </a:lnTo>
                  <a:lnTo>
                    <a:pt x="11896" y="103183"/>
                  </a:lnTo>
                  <a:lnTo>
                    <a:pt x="108103" y="103183"/>
                  </a:lnTo>
                  <a:lnTo>
                    <a:pt x="108103" y="926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101176" y="2481972"/>
              <a:ext cx="316200" cy="547500"/>
            </a:xfrm>
            <a:custGeom>
              <a:pathLst>
                <a:path extrusionOk="0" fill="none" h="120000" w="120000">
                  <a:moveTo>
                    <a:pt x="106913" y="5"/>
                  </a:moveTo>
                  <a:lnTo>
                    <a:pt x="13096" y="5"/>
                  </a:lnTo>
                  <a:lnTo>
                    <a:pt x="13096" y="5"/>
                  </a:lnTo>
                  <a:lnTo>
                    <a:pt x="10380" y="146"/>
                  </a:lnTo>
                  <a:lnTo>
                    <a:pt x="7906" y="573"/>
                  </a:lnTo>
                  <a:lnTo>
                    <a:pt x="5686" y="1287"/>
                  </a:lnTo>
                  <a:lnTo>
                    <a:pt x="3710" y="2141"/>
                  </a:lnTo>
                  <a:lnTo>
                    <a:pt x="2230" y="3282"/>
                  </a:lnTo>
                  <a:lnTo>
                    <a:pt x="993" y="4564"/>
                  </a:lnTo>
                  <a:lnTo>
                    <a:pt x="253" y="5991"/>
                  </a:lnTo>
                  <a:lnTo>
                    <a:pt x="10" y="7559"/>
                  </a:lnTo>
                  <a:lnTo>
                    <a:pt x="10" y="112445"/>
                  </a:lnTo>
                  <a:lnTo>
                    <a:pt x="10" y="112445"/>
                  </a:lnTo>
                  <a:lnTo>
                    <a:pt x="253" y="114014"/>
                  </a:lnTo>
                  <a:lnTo>
                    <a:pt x="993" y="115435"/>
                  </a:lnTo>
                  <a:lnTo>
                    <a:pt x="2230" y="116723"/>
                  </a:lnTo>
                  <a:lnTo>
                    <a:pt x="3710" y="117858"/>
                  </a:lnTo>
                  <a:lnTo>
                    <a:pt x="5686" y="118718"/>
                  </a:lnTo>
                  <a:lnTo>
                    <a:pt x="7906" y="119426"/>
                  </a:lnTo>
                  <a:lnTo>
                    <a:pt x="10380" y="119853"/>
                  </a:lnTo>
                  <a:lnTo>
                    <a:pt x="13096" y="120000"/>
                  </a:lnTo>
                  <a:lnTo>
                    <a:pt x="106913" y="120000"/>
                  </a:lnTo>
                  <a:lnTo>
                    <a:pt x="106913" y="120000"/>
                  </a:lnTo>
                  <a:lnTo>
                    <a:pt x="109619" y="119853"/>
                  </a:lnTo>
                  <a:lnTo>
                    <a:pt x="112093" y="119426"/>
                  </a:lnTo>
                  <a:lnTo>
                    <a:pt x="114313" y="118718"/>
                  </a:lnTo>
                  <a:lnTo>
                    <a:pt x="116289" y="117858"/>
                  </a:lnTo>
                  <a:lnTo>
                    <a:pt x="117769" y="116723"/>
                  </a:lnTo>
                  <a:lnTo>
                    <a:pt x="119006" y="115435"/>
                  </a:lnTo>
                  <a:lnTo>
                    <a:pt x="119746" y="114014"/>
                  </a:lnTo>
                  <a:lnTo>
                    <a:pt x="119989" y="112445"/>
                  </a:lnTo>
                  <a:lnTo>
                    <a:pt x="119989" y="7559"/>
                  </a:lnTo>
                  <a:lnTo>
                    <a:pt x="119989" y="7559"/>
                  </a:lnTo>
                  <a:lnTo>
                    <a:pt x="119746" y="5991"/>
                  </a:lnTo>
                  <a:lnTo>
                    <a:pt x="119006" y="4564"/>
                  </a:lnTo>
                  <a:lnTo>
                    <a:pt x="117769" y="3282"/>
                  </a:lnTo>
                  <a:lnTo>
                    <a:pt x="116289" y="2141"/>
                  </a:lnTo>
                  <a:lnTo>
                    <a:pt x="114313" y="1287"/>
                  </a:lnTo>
                  <a:lnTo>
                    <a:pt x="112093" y="573"/>
                  </a:lnTo>
                  <a:lnTo>
                    <a:pt x="109619" y="146"/>
                  </a:lnTo>
                  <a:lnTo>
                    <a:pt x="106913" y="5"/>
                  </a:lnTo>
                  <a:lnTo>
                    <a:pt x="106913" y="5"/>
                  </a:lnTo>
                  <a:close/>
                  <a:moveTo>
                    <a:pt x="56300" y="5705"/>
                  </a:moveTo>
                  <a:lnTo>
                    <a:pt x="63699" y="5705"/>
                  </a:lnTo>
                  <a:lnTo>
                    <a:pt x="63699" y="5705"/>
                  </a:lnTo>
                  <a:lnTo>
                    <a:pt x="64936" y="5845"/>
                  </a:lnTo>
                  <a:lnTo>
                    <a:pt x="65676" y="6278"/>
                  </a:lnTo>
                  <a:lnTo>
                    <a:pt x="66416" y="6705"/>
                  </a:lnTo>
                  <a:lnTo>
                    <a:pt x="66670" y="7413"/>
                  </a:lnTo>
                  <a:lnTo>
                    <a:pt x="66670" y="7413"/>
                  </a:lnTo>
                  <a:lnTo>
                    <a:pt x="66416" y="7987"/>
                  </a:lnTo>
                  <a:lnTo>
                    <a:pt x="65676" y="8554"/>
                  </a:lnTo>
                  <a:lnTo>
                    <a:pt x="64936" y="8841"/>
                  </a:lnTo>
                  <a:lnTo>
                    <a:pt x="63699" y="8981"/>
                  </a:lnTo>
                  <a:lnTo>
                    <a:pt x="56300" y="8981"/>
                  </a:lnTo>
                  <a:lnTo>
                    <a:pt x="56300" y="8981"/>
                  </a:lnTo>
                  <a:lnTo>
                    <a:pt x="55063" y="8841"/>
                  </a:lnTo>
                  <a:lnTo>
                    <a:pt x="54323" y="8554"/>
                  </a:lnTo>
                  <a:lnTo>
                    <a:pt x="53583" y="7987"/>
                  </a:lnTo>
                  <a:lnTo>
                    <a:pt x="53340" y="7413"/>
                  </a:lnTo>
                  <a:lnTo>
                    <a:pt x="53340" y="7413"/>
                  </a:lnTo>
                  <a:lnTo>
                    <a:pt x="53583" y="6705"/>
                  </a:lnTo>
                  <a:lnTo>
                    <a:pt x="54323" y="6278"/>
                  </a:lnTo>
                  <a:lnTo>
                    <a:pt x="55063" y="5845"/>
                  </a:lnTo>
                  <a:lnTo>
                    <a:pt x="56300" y="5705"/>
                  </a:lnTo>
                  <a:lnTo>
                    <a:pt x="56300" y="5705"/>
                  </a:lnTo>
                  <a:close/>
                  <a:moveTo>
                    <a:pt x="59999" y="113727"/>
                  </a:moveTo>
                  <a:lnTo>
                    <a:pt x="59999" y="113727"/>
                  </a:lnTo>
                  <a:lnTo>
                    <a:pt x="58276" y="113586"/>
                  </a:lnTo>
                  <a:lnTo>
                    <a:pt x="56543" y="113300"/>
                  </a:lnTo>
                  <a:lnTo>
                    <a:pt x="55063" y="112873"/>
                  </a:lnTo>
                  <a:lnTo>
                    <a:pt x="53826" y="112305"/>
                  </a:lnTo>
                  <a:lnTo>
                    <a:pt x="52843" y="111591"/>
                  </a:lnTo>
                  <a:lnTo>
                    <a:pt x="52103" y="110737"/>
                  </a:lnTo>
                  <a:lnTo>
                    <a:pt x="51606" y="109736"/>
                  </a:lnTo>
                  <a:lnTo>
                    <a:pt x="51363" y="108741"/>
                  </a:lnTo>
                  <a:lnTo>
                    <a:pt x="51363" y="108741"/>
                  </a:lnTo>
                  <a:lnTo>
                    <a:pt x="51606" y="107741"/>
                  </a:lnTo>
                  <a:lnTo>
                    <a:pt x="52103" y="106746"/>
                  </a:lnTo>
                  <a:lnTo>
                    <a:pt x="52843" y="105892"/>
                  </a:lnTo>
                  <a:lnTo>
                    <a:pt x="53826" y="105178"/>
                  </a:lnTo>
                  <a:lnTo>
                    <a:pt x="55063" y="104605"/>
                  </a:lnTo>
                  <a:lnTo>
                    <a:pt x="56543" y="104177"/>
                  </a:lnTo>
                  <a:lnTo>
                    <a:pt x="58276" y="103897"/>
                  </a:lnTo>
                  <a:lnTo>
                    <a:pt x="59999" y="103750"/>
                  </a:lnTo>
                  <a:lnTo>
                    <a:pt x="59999" y="103750"/>
                  </a:lnTo>
                  <a:lnTo>
                    <a:pt x="61733" y="103897"/>
                  </a:lnTo>
                  <a:lnTo>
                    <a:pt x="63456" y="104177"/>
                  </a:lnTo>
                  <a:lnTo>
                    <a:pt x="64936" y="104605"/>
                  </a:lnTo>
                  <a:lnTo>
                    <a:pt x="66173" y="105178"/>
                  </a:lnTo>
                  <a:lnTo>
                    <a:pt x="67156" y="105892"/>
                  </a:lnTo>
                  <a:lnTo>
                    <a:pt x="67906" y="106746"/>
                  </a:lnTo>
                  <a:lnTo>
                    <a:pt x="68393" y="107741"/>
                  </a:lnTo>
                  <a:lnTo>
                    <a:pt x="68646" y="108741"/>
                  </a:lnTo>
                  <a:lnTo>
                    <a:pt x="68646" y="108741"/>
                  </a:lnTo>
                  <a:lnTo>
                    <a:pt x="68393" y="109736"/>
                  </a:lnTo>
                  <a:lnTo>
                    <a:pt x="67906" y="110737"/>
                  </a:lnTo>
                  <a:lnTo>
                    <a:pt x="67156" y="111591"/>
                  </a:lnTo>
                  <a:lnTo>
                    <a:pt x="66173" y="112305"/>
                  </a:lnTo>
                  <a:lnTo>
                    <a:pt x="64936" y="112873"/>
                  </a:lnTo>
                  <a:lnTo>
                    <a:pt x="63456" y="113300"/>
                  </a:lnTo>
                  <a:lnTo>
                    <a:pt x="61733" y="113586"/>
                  </a:lnTo>
                  <a:lnTo>
                    <a:pt x="59999" y="113727"/>
                  </a:lnTo>
                  <a:lnTo>
                    <a:pt x="59999" y="113727"/>
                  </a:lnTo>
                  <a:close/>
                  <a:moveTo>
                    <a:pt x="106913" y="97483"/>
                  </a:moveTo>
                  <a:lnTo>
                    <a:pt x="13096" y="97483"/>
                  </a:lnTo>
                  <a:lnTo>
                    <a:pt x="13096" y="14967"/>
                  </a:lnTo>
                  <a:lnTo>
                    <a:pt x="106913" y="14967"/>
                  </a:lnTo>
                  <a:lnTo>
                    <a:pt x="106913" y="974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Shape 135"/>
            <p:cNvGrpSpPr/>
            <p:nvPr/>
          </p:nvGrpSpPr>
          <p:grpSpPr>
            <a:xfrm>
              <a:off x="2698653" y="1992420"/>
              <a:ext cx="1095290" cy="1037406"/>
              <a:chOff x="2583100" y="2973775"/>
              <a:chExt cx="461700" cy="43730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2701225" y="3315975"/>
                <a:ext cx="225300" cy="95100"/>
              </a:xfrm>
              <a:custGeom>
                <a:pathLst>
                  <a:path extrusionOk="0" fill="none" h="120000" w="120000">
                    <a:moveTo>
                      <a:pt x="39241" y="0"/>
                    </a:moveTo>
                    <a:lnTo>
                      <a:pt x="39241" y="93063"/>
                    </a:lnTo>
                    <a:lnTo>
                      <a:pt x="11358" y="93063"/>
                    </a:lnTo>
                    <a:lnTo>
                      <a:pt x="11358" y="93063"/>
                    </a:lnTo>
                    <a:lnTo>
                      <a:pt x="9081" y="93063"/>
                    </a:lnTo>
                    <a:lnTo>
                      <a:pt x="6817" y="94610"/>
                    </a:lnTo>
                    <a:lnTo>
                      <a:pt x="4860" y="97673"/>
                    </a:lnTo>
                    <a:lnTo>
                      <a:pt x="3249" y="100768"/>
                    </a:lnTo>
                    <a:lnTo>
                      <a:pt x="1944" y="104621"/>
                    </a:lnTo>
                    <a:lnTo>
                      <a:pt x="652" y="109231"/>
                    </a:lnTo>
                    <a:lnTo>
                      <a:pt x="0" y="114600"/>
                    </a:lnTo>
                    <a:lnTo>
                      <a:pt x="0" y="120000"/>
                    </a:lnTo>
                    <a:lnTo>
                      <a:pt x="119986" y="120000"/>
                    </a:lnTo>
                    <a:lnTo>
                      <a:pt x="119986" y="120000"/>
                    </a:lnTo>
                    <a:lnTo>
                      <a:pt x="119986" y="114600"/>
                    </a:lnTo>
                    <a:lnTo>
                      <a:pt x="119347" y="109231"/>
                    </a:lnTo>
                    <a:lnTo>
                      <a:pt x="118042" y="104621"/>
                    </a:lnTo>
                    <a:lnTo>
                      <a:pt x="116750" y="100768"/>
                    </a:lnTo>
                    <a:lnTo>
                      <a:pt x="115126" y="97673"/>
                    </a:lnTo>
                    <a:lnTo>
                      <a:pt x="113182" y="94610"/>
                    </a:lnTo>
                    <a:lnTo>
                      <a:pt x="110918" y="93063"/>
                    </a:lnTo>
                    <a:lnTo>
                      <a:pt x="108641" y="93063"/>
                    </a:lnTo>
                    <a:lnTo>
                      <a:pt x="80758" y="93063"/>
                    </a:lnTo>
                    <a:lnTo>
                      <a:pt x="80758" y="0"/>
                    </a:lnTo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2583100" y="2973775"/>
                <a:ext cx="461700" cy="336000"/>
              </a:xfrm>
              <a:custGeom>
                <a:pathLst>
                  <a:path extrusionOk="0" fill="none" h="120000" w="120000">
                    <a:moveTo>
                      <a:pt x="116828" y="8"/>
                    </a:moveTo>
                    <a:lnTo>
                      <a:pt x="3165" y="8"/>
                    </a:lnTo>
                    <a:lnTo>
                      <a:pt x="3165" y="8"/>
                    </a:lnTo>
                    <a:lnTo>
                      <a:pt x="2534" y="8"/>
                    </a:lnTo>
                    <a:lnTo>
                      <a:pt x="2060" y="446"/>
                    </a:lnTo>
                    <a:lnTo>
                      <a:pt x="1429" y="660"/>
                    </a:lnTo>
                    <a:lnTo>
                      <a:pt x="948" y="1312"/>
                    </a:lnTo>
                    <a:lnTo>
                      <a:pt x="636" y="1963"/>
                    </a:lnTo>
                    <a:lnTo>
                      <a:pt x="318" y="2615"/>
                    </a:lnTo>
                    <a:lnTo>
                      <a:pt x="162" y="3480"/>
                    </a:lnTo>
                    <a:lnTo>
                      <a:pt x="0" y="4355"/>
                    </a:lnTo>
                    <a:lnTo>
                      <a:pt x="0" y="115653"/>
                    </a:lnTo>
                    <a:lnTo>
                      <a:pt x="0" y="115653"/>
                    </a:lnTo>
                    <a:lnTo>
                      <a:pt x="162" y="116519"/>
                    </a:lnTo>
                    <a:lnTo>
                      <a:pt x="318" y="117384"/>
                    </a:lnTo>
                    <a:lnTo>
                      <a:pt x="636" y="118045"/>
                    </a:lnTo>
                    <a:lnTo>
                      <a:pt x="948" y="118696"/>
                    </a:lnTo>
                    <a:lnTo>
                      <a:pt x="1429" y="119348"/>
                    </a:lnTo>
                    <a:lnTo>
                      <a:pt x="2060" y="119562"/>
                    </a:lnTo>
                    <a:lnTo>
                      <a:pt x="2534" y="119999"/>
                    </a:lnTo>
                    <a:lnTo>
                      <a:pt x="3165" y="119999"/>
                    </a:lnTo>
                    <a:lnTo>
                      <a:pt x="116828" y="119999"/>
                    </a:lnTo>
                    <a:lnTo>
                      <a:pt x="116828" y="119999"/>
                    </a:lnTo>
                    <a:lnTo>
                      <a:pt x="117465" y="119999"/>
                    </a:lnTo>
                    <a:lnTo>
                      <a:pt x="117939" y="119562"/>
                    </a:lnTo>
                    <a:lnTo>
                      <a:pt x="118570" y="119348"/>
                    </a:lnTo>
                    <a:lnTo>
                      <a:pt x="119044" y="118696"/>
                    </a:lnTo>
                    <a:lnTo>
                      <a:pt x="119363" y="118045"/>
                    </a:lnTo>
                    <a:lnTo>
                      <a:pt x="119681" y="117384"/>
                    </a:lnTo>
                    <a:lnTo>
                      <a:pt x="119837" y="116519"/>
                    </a:lnTo>
                    <a:lnTo>
                      <a:pt x="119993" y="115653"/>
                    </a:lnTo>
                    <a:lnTo>
                      <a:pt x="119993" y="4355"/>
                    </a:lnTo>
                    <a:lnTo>
                      <a:pt x="119993" y="4355"/>
                    </a:lnTo>
                    <a:lnTo>
                      <a:pt x="119837" y="3480"/>
                    </a:lnTo>
                    <a:lnTo>
                      <a:pt x="119681" y="2615"/>
                    </a:lnTo>
                    <a:lnTo>
                      <a:pt x="119363" y="1963"/>
                    </a:lnTo>
                    <a:lnTo>
                      <a:pt x="119044" y="1312"/>
                    </a:lnTo>
                    <a:lnTo>
                      <a:pt x="118570" y="660"/>
                    </a:lnTo>
                    <a:lnTo>
                      <a:pt x="117939" y="446"/>
                    </a:lnTo>
                    <a:lnTo>
                      <a:pt x="117465" y="8"/>
                    </a:lnTo>
                    <a:lnTo>
                      <a:pt x="116828" y="8"/>
                    </a:lnTo>
                    <a:lnTo>
                      <a:pt x="116828" y="8"/>
                    </a:lnTo>
                    <a:close/>
                    <a:moveTo>
                      <a:pt x="110497" y="106951"/>
                    </a:moveTo>
                    <a:lnTo>
                      <a:pt x="9502" y="106951"/>
                    </a:lnTo>
                    <a:lnTo>
                      <a:pt x="9502" y="13048"/>
                    </a:lnTo>
                    <a:lnTo>
                      <a:pt x="110497" y="13048"/>
                    </a:lnTo>
                    <a:lnTo>
                      <a:pt x="110497" y="10695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016175" y="365624"/>
            <a:ext cx="3692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3000"/>
              <a:t>Outline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789225" y="1585100"/>
            <a:ext cx="41463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Advance concepts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100000"/>
              <a:buFont typeface="Open Sans"/>
              <a:buChar char="▫"/>
            </a:pPr>
            <a:r>
              <a:rPr lang="en"/>
              <a:t>Future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250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ct val="25000"/>
              <a:buFont typeface="Open Sans"/>
              <a:buNone/>
            </a:pPr>
            <a:r>
              <a:rPr b="0" i="0" lang="en" sz="1800" u="none" cap="none" strike="noStrik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45" name="Shape 145"/>
          <p:cNvGrpSpPr/>
          <p:nvPr/>
        </p:nvGrpSpPr>
        <p:grpSpPr>
          <a:xfrm>
            <a:off x="1035050" y="2053168"/>
            <a:ext cx="2530293" cy="1037406"/>
            <a:chOff x="1263650" y="1992420"/>
            <a:chExt cx="2530293" cy="1037406"/>
          </a:xfrm>
        </p:grpSpPr>
        <p:sp>
          <p:nvSpPr>
            <p:cNvPr id="146" name="Shape 146"/>
            <p:cNvSpPr/>
            <p:nvPr/>
          </p:nvSpPr>
          <p:spPr>
            <a:xfrm>
              <a:off x="1263650" y="2315755"/>
              <a:ext cx="556199" cy="713700"/>
            </a:xfrm>
            <a:custGeom>
              <a:pathLst>
                <a:path extrusionOk="0" fill="none" h="120000" w="120000">
                  <a:moveTo>
                    <a:pt x="119992" y="7559"/>
                  </a:moveTo>
                  <a:lnTo>
                    <a:pt x="119992" y="112445"/>
                  </a:lnTo>
                  <a:lnTo>
                    <a:pt x="119992" y="112445"/>
                  </a:lnTo>
                  <a:lnTo>
                    <a:pt x="119812" y="114014"/>
                  </a:lnTo>
                  <a:lnTo>
                    <a:pt x="119263" y="115435"/>
                  </a:lnTo>
                  <a:lnTo>
                    <a:pt x="118347" y="116723"/>
                  </a:lnTo>
                  <a:lnTo>
                    <a:pt x="117251" y="117858"/>
                  </a:lnTo>
                  <a:lnTo>
                    <a:pt x="115786" y="118718"/>
                  </a:lnTo>
                  <a:lnTo>
                    <a:pt x="114141" y="119426"/>
                  </a:lnTo>
                  <a:lnTo>
                    <a:pt x="112316" y="119853"/>
                  </a:lnTo>
                  <a:lnTo>
                    <a:pt x="110484" y="120000"/>
                  </a:lnTo>
                  <a:lnTo>
                    <a:pt x="9515" y="120000"/>
                  </a:lnTo>
                  <a:lnTo>
                    <a:pt x="9515" y="120000"/>
                  </a:lnTo>
                  <a:lnTo>
                    <a:pt x="7683" y="119853"/>
                  </a:lnTo>
                  <a:lnTo>
                    <a:pt x="5858" y="119426"/>
                  </a:lnTo>
                  <a:lnTo>
                    <a:pt x="4213" y="118718"/>
                  </a:lnTo>
                  <a:lnTo>
                    <a:pt x="2748" y="117858"/>
                  </a:lnTo>
                  <a:lnTo>
                    <a:pt x="1652" y="116723"/>
                  </a:lnTo>
                  <a:lnTo>
                    <a:pt x="736" y="115435"/>
                  </a:lnTo>
                  <a:lnTo>
                    <a:pt x="187" y="114014"/>
                  </a:lnTo>
                  <a:lnTo>
                    <a:pt x="7" y="112445"/>
                  </a:lnTo>
                  <a:lnTo>
                    <a:pt x="7" y="7559"/>
                  </a:lnTo>
                  <a:lnTo>
                    <a:pt x="7" y="7559"/>
                  </a:lnTo>
                  <a:lnTo>
                    <a:pt x="187" y="5991"/>
                  </a:lnTo>
                  <a:lnTo>
                    <a:pt x="736" y="4564"/>
                  </a:lnTo>
                  <a:lnTo>
                    <a:pt x="1652" y="3282"/>
                  </a:lnTo>
                  <a:lnTo>
                    <a:pt x="2748" y="2141"/>
                  </a:lnTo>
                  <a:lnTo>
                    <a:pt x="4213" y="1287"/>
                  </a:lnTo>
                  <a:lnTo>
                    <a:pt x="5858" y="573"/>
                  </a:lnTo>
                  <a:lnTo>
                    <a:pt x="7683" y="146"/>
                  </a:lnTo>
                  <a:lnTo>
                    <a:pt x="9515" y="5"/>
                  </a:lnTo>
                  <a:lnTo>
                    <a:pt x="110484" y="5"/>
                  </a:lnTo>
                  <a:lnTo>
                    <a:pt x="110484" y="5"/>
                  </a:lnTo>
                  <a:lnTo>
                    <a:pt x="112316" y="146"/>
                  </a:lnTo>
                  <a:lnTo>
                    <a:pt x="114141" y="573"/>
                  </a:lnTo>
                  <a:lnTo>
                    <a:pt x="115786" y="1287"/>
                  </a:lnTo>
                  <a:lnTo>
                    <a:pt x="117251" y="2141"/>
                  </a:lnTo>
                  <a:lnTo>
                    <a:pt x="118347" y="3282"/>
                  </a:lnTo>
                  <a:lnTo>
                    <a:pt x="119263" y="4564"/>
                  </a:lnTo>
                  <a:lnTo>
                    <a:pt x="119812" y="5991"/>
                  </a:lnTo>
                  <a:lnTo>
                    <a:pt x="119992" y="7559"/>
                  </a:lnTo>
                  <a:lnTo>
                    <a:pt x="119992" y="7559"/>
                  </a:lnTo>
                  <a:close/>
                  <a:moveTo>
                    <a:pt x="60000" y="116436"/>
                  </a:moveTo>
                  <a:lnTo>
                    <a:pt x="60000" y="116436"/>
                  </a:lnTo>
                  <a:lnTo>
                    <a:pt x="61276" y="116296"/>
                  </a:lnTo>
                  <a:lnTo>
                    <a:pt x="62380" y="116009"/>
                  </a:lnTo>
                  <a:lnTo>
                    <a:pt x="63477" y="115582"/>
                  </a:lnTo>
                  <a:lnTo>
                    <a:pt x="64393" y="115008"/>
                  </a:lnTo>
                  <a:lnTo>
                    <a:pt x="65122" y="114300"/>
                  </a:lnTo>
                  <a:lnTo>
                    <a:pt x="65670" y="113440"/>
                  </a:lnTo>
                  <a:lnTo>
                    <a:pt x="66038" y="112586"/>
                  </a:lnTo>
                  <a:lnTo>
                    <a:pt x="66218" y="111591"/>
                  </a:lnTo>
                  <a:lnTo>
                    <a:pt x="66218" y="111591"/>
                  </a:lnTo>
                  <a:lnTo>
                    <a:pt x="66038" y="110590"/>
                  </a:lnTo>
                  <a:lnTo>
                    <a:pt x="65670" y="109736"/>
                  </a:lnTo>
                  <a:lnTo>
                    <a:pt x="65122" y="108882"/>
                  </a:lnTo>
                  <a:lnTo>
                    <a:pt x="64393" y="108168"/>
                  </a:lnTo>
                  <a:lnTo>
                    <a:pt x="63477" y="107600"/>
                  </a:lnTo>
                  <a:lnTo>
                    <a:pt x="62380" y="107173"/>
                  </a:lnTo>
                  <a:lnTo>
                    <a:pt x="61276" y="106887"/>
                  </a:lnTo>
                  <a:lnTo>
                    <a:pt x="60000" y="106746"/>
                  </a:lnTo>
                  <a:lnTo>
                    <a:pt x="60000" y="106746"/>
                  </a:lnTo>
                  <a:lnTo>
                    <a:pt x="58723" y="106887"/>
                  </a:lnTo>
                  <a:lnTo>
                    <a:pt x="57619" y="107173"/>
                  </a:lnTo>
                  <a:lnTo>
                    <a:pt x="56522" y="107600"/>
                  </a:lnTo>
                  <a:lnTo>
                    <a:pt x="55606" y="108168"/>
                  </a:lnTo>
                  <a:lnTo>
                    <a:pt x="54877" y="108882"/>
                  </a:lnTo>
                  <a:lnTo>
                    <a:pt x="54329" y="109736"/>
                  </a:lnTo>
                  <a:lnTo>
                    <a:pt x="53961" y="110590"/>
                  </a:lnTo>
                  <a:lnTo>
                    <a:pt x="53781" y="111591"/>
                  </a:lnTo>
                  <a:lnTo>
                    <a:pt x="53781" y="111591"/>
                  </a:lnTo>
                  <a:lnTo>
                    <a:pt x="53961" y="112586"/>
                  </a:lnTo>
                  <a:lnTo>
                    <a:pt x="54329" y="113440"/>
                  </a:lnTo>
                  <a:lnTo>
                    <a:pt x="54877" y="114300"/>
                  </a:lnTo>
                  <a:lnTo>
                    <a:pt x="55606" y="115008"/>
                  </a:lnTo>
                  <a:lnTo>
                    <a:pt x="56522" y="115582"/>
                  </a:lnTo>
                  <a:lnTo>
                    <a:pt x="57619" y="116009"/>
                  </a:lnTo>
                  <a:lnTo>
                    <a:pt x="58723" y="116296"/>
                  </a:lnTo>
                  <a:lnTo>
                    <a:pt x="60000" y="116436"/>
                  </a:lnTo>
                  <a:lnTo>
                    <a:pt x="60000" y="116436"/>
                  </a:lnTo>
                  <a:close/>
                  <a:moveTo>
                    <a:pt x="108103" y="9268"/>
                  </a:moveTo>
                  <a:lnTo>
                    <a:pt x="11896" y="9268"/>
                  </a:lnTo>
                  <a:lnTo>
                    <a:pt x="11896" y="103183"/>
                  </a:lnTo>
                  <a:lnTo>
                    <a:pt x="108103" y="103183"/>
                  </a:lnTo>
                  <a:lnTo>
                    <a:pt x="108103" y="926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2101176" y="2481972"/>
              <a:ext cx="316200" cy="547500"/>
            </a:xfrm>
            <a:custGeom>
              <a:pathLst>
                <a:path extrusionOk="0" fill="none" h="120000" w="120000">
                  <a:moveTo>
                    <a:pt x="106913" y="5"/>
                  </a:moveTo>
                  <a:lnTo>
                    <a:pt x="13096" y="5"/>
                  </a:lnTo>
                  <a:lnTo>
                    <a:pt x="13096" y="5"/>
                  </a:lnTo>
                  <a:lnTo>
                    <a:pt x="10380" y="146"/>
                  </a:lnTo>
                  <a:lnTo>
                    <a:pt x="7906" y="573"/>
                  </a:lnTo>
                  <a:lnTo>
                    <a:pt x="5686" y="1287"/>
                  </a:lnTo>
                  <a:lnTo>
                    <a:pt x="3710" y="2141"/>
                  </a:lnTo>
                  <a:lnTo>
                    <a:pt x="2230" y="3282"/>
                  </a:lnTo>
                  <a:lnTo>
                    <a:pt x="993" y="4564"/>
                  </a:lnTo>
                  <a:lnTo>
                    <a:pt x="253" y="5991"/>
                  </a:lnTo>
                  <a:lnTo>
                    <a:pt x="10" y="7559"/>
                  </a:lnTo>
                  <a:lnTo>
                    <a:pt x="10" y="112445"/>
                  </a:lnTo>
                  <a:lnTo>
                    <a:pt x="10" y="112445"/>
                  </a:lnTo>
                  <a:lnTo>
                    <a:pt x="253" y="114014"/>
                  </a:lnTo>
                  <a:lnTo>
                    <a:pt x="993" y="115435"/>
                  </a:lnTo>
                  <a:lnTo>
                    <a:pt x="2230" y="116723"/>
                  </a:lnTo>
                  <a:lnTo>
                    <a:pt x="3710" y="117858"/>
                  </a:lnTo>
                  <a:lnTo>
                    <a:pt x="5686" y="118718"/>
                  </a:lnTo>
                  <a:lnTo>
                    <a:pt x="7906" y="119426"/>
                  </a:lnTo>
                  <a:lnTo>
                    <a:pt x="10380" y="119853"/>
                  </a:lnTo>
                  <a:lnTo>
                    <a:pt x="13096" y="120000"/>
                  </a:lnTo>
                  <a:lnTo>
                    <a:pt x="106913" y="120000"/>
                  </a:lnTo>
                  <a:lnTo>
                    <a:pt x="106913" y="120000"/>
                  </a:lnTo>
                  <a:lnTo>
                    <a:pt x="109619" y="119853"/>
                  </a:lnTo>
                  <a:lnTo>
                    <a:pt x="112093" y="119426"/>
                  </a:lnTo>
                  <a:lnTo>
                    <a:pt x="114313" y="118718"/>
                  </a:lnTo>
                  <a:lnTo>
                    <a:pt x="116289" y="117858"/>
                  </a:lnTo>
                  <a:lnTo>
                    <a:pt x="117769" y="116723"/>
                  </a:lnTo>
                  <a:lnTo>
                    <a:pt x="119006" y="115435"/>
                  </a:lnTo>
                  <a:lnTo>
                    <a:pt x="119746" y="114014"/>
                  </a:lnTo>
                  <a:lnTo>
                    <a:pt x="119989" y="112445"/>
                  </a:lnTo>
                  <a:lnTo>
                    <a:pt x="119989" y="7559"/>
                  </a:lnTo>
                  <a:lnTo>
                    <a:pt x="119989" y="7559"/>
                  </a:lnTo>
                  <a:lnTo>
                    <a:pt x="119746" y="5991"/>
                  </a:lnTo>
                  <a:lnTo>
                    <a:pt x="119006" y="4564"/>
                  </a:lnTo>
                  <a:lnTo>
                    <a:pt x="117769" y="3282"/>
                  </a:lnTo>
                  <a:lnTo>
                    <a:pt x="116289" y="2141"/>
                  </a:lnTo>
                  <a:lnTo>
                    <a:pt x="114313" y="1287"/>
                  </a:lnTo>
                  <a:lnTo>
                    <a:pt x="112093" y="573"/>
                  </a:lnTo>
                  <a:lnTo>
                    <a:pt x="109619" y="146"/>
                  </a:lnTo>
                  <a:lnTo>
                    <a:pt x="106913" y="5"/>
                  </a:lnTo>
                  <a:lnTo>
                    <a:pt x="106913" y="5"/>
                  </a:lnTo>
                  <a:close/>
                  <a:moveTo>
                    <a:pt x="56300" y="5705"/>
                  </a:moveTo>
                  <a:lnTo>
                    <a:pt x="63699" y="5705"/>
                  </a:lnTo>
                  <a:lnTo>
                    <a:pt x="63699" y="5705"/>
                  </a:lnTo>
                  <a:lnTo>
                    <a:pt x="64936" y="5845"/>
                  </a:lnTo>
                  <a:lnTo>
                    <a:pt x="65676" y="6278"/>
                  </a:lnTo>
                  <a:lnTo>
                    <a:pt x="66416" y="6705"/>
                  </a:lnTo>
                  <a:lnTo>
                    <a:pt x="66670" y="7413"/>
                  </a:lnTo>
                  <a:lnTo>
                    <a:pt x="66670" y="7413"/>
                  </a:lnTo>
                  <a:lnTo>
                    <a:pt x="66416" y="7987"/>
                  </a:lnTo>
                  <a:lnTo>
                    <a:pt x="65676" y="8554"/>
                  </a:lnTo>
                  <a:lnTo>
                    <a:pt x="64936" y="8841"/>
                  </a:lnTo>
                  <a:lnTo>
                    <a:pt x="63699" y="8981"/>
                  </a:lnTo>
                  <a:lnTo>
                    <a:pt x="56300" y="8981"/>
                  </a:lnTo>
                  <a:lnTo>
                    <a:pt x="56300" y="8981"/>
                  </a:lnTo>
                  <a:lnTo>
                    <a:pt x="55063" y="8841"/>
                  </a:lnTo>
                  <a:lnTo>
                    <a:pt x="54323" y="8554"/>
                  </a:lnTo>
                  <a:lnTo>
                    <a:pt x="53583" y="7987"/>
                  </a:lnTo>
                  <a:lnTo>
                    <a:pt x="53340" y="7413"/>
                  </a:lnTo>
                  <a:lnTo>
                    <a:pt x="53340" y="7413"/>
                  </a:lnTo>
                  <a:lnTo>
                    <a:pt x="53583" y="6705"/>
                  </a:lnTo>
                  <a:lnTo>
                    <a:pt x="54323" y="6278"/>
                  </a:lnTo>
                  <a:lnTo>
                    <a:pt x="55063" y="5845"/>
                  </a:lnTo>
                  <a:lnTo>
                    <a:pt x="56300" y="5705"/>
                  </a:lnTo>
                  <a:lnTo>
                    <a:pt x="56300" y="5705"/>
                  </a:lnTo>
                  <a:close/>
                  <a:moveTo>
                    <a:pt x="59999" y="113727"/>
                  </a:moveTo>
                  <a:lnTo>
                    <a:pt x="59999" y="113727"/>
                  </a:lnTo>
                  <a:lnTo>
                    <a:pt x="58276" y="113586"/>
                  </a:lnTo>
                  <a:lnTo>
                    <a:pt x="56543" y="113300"/>
                  </a:lnTo>
                  <a:lnTo>
                    <a:pt x="55063" y="112873"/>
                  </a:lnTo>
                  <a:lnTo>
                    <a:pt x="53826" y="112305"/>
                  </a:lnTo>
                  <a:lnTo>
                    <a:pt x="52843" y="111591"/>
                  </a:lnTo>
                  <a:lnTo>
                    <a:pt x="52103" y="110737"/>
                  </a:lnTo>
                  <a:lnTo>
                    <a:pt x="51606" y="109736"/>
                  </a:lnTo>
                  <a:lnTo>
                    <a:pt x="51363" y="108741"/>
                  </a:lnTo>
                  <a:lnTo>
                    <a:pt x="51363" y="108741"/>
                  </a:lnTo>
                  <a:lnTo>
                    <a:pt x="51606" y="107741"/>
                  </a:lnTo>
                  <a:lnTo>
                    <a:pt x="52103" y="106746"/>
                  </a:lnTo>
                  <a:lnTo>
                    <a:pt x="52843" y="105892"/>
                  </a:lnTo>
                  <a:lnTo>
                    <a:pt x="53826" y="105178"/>
                  </a:lnTo>
                  <a:lnTo>
                    <a:pt x="55063" y="104605"/>
                  </a:lnTo>
                  <a:lnTo>
                    <a:pt x="56543" y="104177"/>
                  </a:lnTo>
                  <a:lnTo>
                    <a:pt x="58276" y="103897"/>
                  </a:lnTo>
                  <a:lnTo>
                    <a:pt x="59999" y="103750"/>
                  </a:lnTo>
                  <a:lnTo>
                    <a:pt x="59999" y="103750"/>
                  </a:lnTo>
                  <a:lnTo>
                    <a:pt x="61733" y="103897"/>
                  </a:lnTo>
                  <a:lnTo>
                    <a:pt x="63456" y="104177"/>
                  </a:lnTo>
                  <a:lnTo>
                    <a:pt x="64936" y="104605"/>
                  </a:lnTo>
                  <a:lnTo>
                    <a:pt x="66173" y="105178"/>
                  </a:lnTo>
                  <a:lnTo>
                    <a:pt x="67156" y="105892"/>
                  </a:lnTo>
                  <a:lnTo>
                    <a:pt x="67906" y="106746"/>
                  </a:lnTo>
                  <a:lnTo>
                    <a:pt x="68393" y="107741"/>
                  </a:lnTo>
                  <a:lnTo>
                    <a:pt x="68646" y="108741"/>
                  </a:lnTo>
                  <a:lnTo>
                    <a:pt x="68646" y="108741"/>
                  </a:lnTo>
                  <a:lnTo>
                    <a:pt x="68393" y="109736"/>
                  </a:lnTo>
                  <a:lnTo>
                    <a:pt x="67906" y="110737"/>
                  </a:lnTo>
                  <a:lnTo>
                    <a:pt x="67156" y="111591"/>
                  </a:lnTo>
                  <a:lnTo>
                    <a:pt x="66173" y="112305"/>
                  </a:lnTo>
                  <a:lnTo>
                    <a:pt x="64936" y="112873"/>
                  </a:lnTo>
                  <a:lnTo>
                    <a:pt x="63456" y="113300"/>
                  </a:lnTo>
                  <a:lnTo>
                    <a:pt x="61733" y="113586"/>
                  </a:lnTo>
                  <a:lnTo>
                    <a:pt x="59999" y="113727"/>
                  </a:lnTo>
                  <a:lnTo>
                    <a:pt x="59999" y="113727"/>
                  </a:lnTo>
                  <a:close/>
                  <a:moveTo>
                    <a:pt x="106913" y="97483"/>
                  </a:moveTo>
                  <a:lnTo>
                    <a:pt x="13096" y="97483"/>
                  </a:lnTo>
                  <a:lnTo>
                    <a:pt x="13096" y="14967"/>
                  </a:lnTo>
                  <a:lnTo>
                    <a:pt x="106913" y="14967"/>
                  </a:lnTo>
                  <a:lnTo>
                    <a:pt x="106913" y="974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" name="Shape 148"/>
            <p:cNvGrpSpPr/>
            <p:nvPr/>
          </p:nvGrpSpPr>
          <p:grpSpPr>
            <a:xfrm>
              <a:off x="2698653" y="1992420"/>
              <a:ext cx="1095290" cy="1037406"/>
              <a:chOff x="2583100" y="2973775"/>
              <a:chExt cx="461700" cy="437300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2701225" y="3315975"/>
                <a:ext cx="225300" cy="95100"/>
              </a:xfrm>
              <a:custGeom>
                <a:pathLst>
                  <a:path extrusionOk="0" fill="none" h="120000" w="120000">
                    <a:moveTo>
                      <a:pt x="39241" y="0"/>
                    </a:moveTo>
                    <a:lnTo>
                      <a:pt x="39241" y="93063"/>
                    </a:lnTo>
                    <a:lnTo>
                      <a:pt x="11358" y="93063"/>
                    </a:lnTo>
                    <a:lnTo>
                      <a:pt x="11358" y="93063"/>
                    </a:lnTo>
                    <a:lnTo>
                      <a:pt x="9081" y="93063"/>
                    </a:lnTo>
                    <a:lnTo>
                      <a:pt x="6817" y="94610"/>
                    </a:lnTo>
                    <a:lnTo>
                      <a:pt x="4860" y="97673"/>
                    </a:lnTo>
                    <a:lnTo>
                      <a:pt x="3249" y="100768"/>
                    </a:lnTo>
                    <a:lnTo>
                      <a:pt x="1944" y="104621"/>
                    </a:lnTo>
                    <a:lnTo>
                      <a:pt x="652" y="109231"/>
                    </a:lnTo>
                    <a:lnTo>
                      <a:pt x="0" y="114600"/>
                    </a:lnTo>
                    <a:lnTo>
                      <a:pt x="0" y="120000"/>
                    </a:lnTo>
                    <a:lnTo>
                      <a:pt x="119986" y="120000"/>
                    </a:lnTo>
                    <a:lnTo>
                      <a:pt x="119986" y="120000"/>
                    </a:lnTo>
                    <a:lnTo>
                      <a:pt x="119986" y="114600"/>
                    </a:lnTo>
                    <a:lnTo>
                      <a:pt x="119347" y="109231"/>
                    </a:lnTo>
                    <a:lnTo>
                      <a:pt x="118042" y="104621"/>
                    </a:lnTo>
                    <a:lnTo>
                      <a:pt x="116750" y="100768"/>
                    </a:lnTo>
                    <a:lnTo>
                      <a:pt x="115126" y="97673"/>
                    </a:lnTo>
                    <a:lnTo>
                      <a:pt x="113182" y="94610"/>
                    </a:lnTo>
                    <a:lnTo>
                      <a:pt x="110918" y="93063"/>
                    </a:lnTo>
                    <a:lnTo>
                      <a:pt x="108641" y="93063"/>
                    </a:lnTo>
                    <a:lnTo>
                      <a:pt x="80758" y="93063"/>
                    </a:lnTo>
                    <a:lnTo>
                      <a:pt x="80758" y="0"/>
                    </a:lnTo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2583100" y="2973775"/>
                <a:ext cx="461700" cy="336000"/>
              </a:xfrm>
              <a:custGeom>
                <a:pathLst>
                  <a:path extrusionOk="0" fill="none" h="120000" w="120000">
                    <a:moveTo>
                      <a:pt x="116828" y="8"/>
                    </a:moveTo>
                    <a:lnTo>
                      <a:pt x="3165" y="8"/>
                    </a:lnTo>
                    <a:lnTo>
                      <a:pt x="3165" y="8"/>
                    </a:lnTo>
                    <a:lnTo>
                      <a:pt x="2534" y="8"/>
                    </a:lnTo>
                    <a:lnTo>
                      <a:pt x="2060" y="446"/>
                    </a:lnTo>
                    <a:lnTo>
                      <a:pt x="1429" y="660"/>
                    </a:lnTo>
                    <a:lnTo>
                      <a:pt x="948" y="1312"/>
                    </a:lnTo>
                    <a:lnTo>
                      <a:pt x="636" y="1963"/>
                    </a:lnTo>
                    <a:lnTo>
                      <a:pt x="318" y="2615"/>
                    </a:lnTo>
                    <a:lnTo>
                      <a:pt x="162" y="3480"/>
                    </a:lnTo>
                    <a:lnTo>
                      <a:pt x="0" y="4355"/>
                    </a:lnTo>
                    <a:lnTo>
                      <a:pt x="0" y="115653"/>
                    </a:lnTo>
                    <a:lnTo>
                      <a:pt x="0" y="115653"/>
                    </a:lnTo>
                    <a:lnTo>
                      <a:pt x="162" y="116519"/>
                    </a:lnTo>
                    <a:lnTo>
                      <a:pt x="318" y="117384"/>
                    </a:lnTo>
                    <a:lnTo>
                      <a:pt x="636" y="118045"/>
                    </a:lnTo>
                    <a:lnTo>
                      <a:pt x="948" y="118696"/>
                    </a:lnTo>
                    <a:lnTo>
                      <a:pt x="1429" y="119348"/>
                    </a:lnTo>
                    <a:lnTo>
                      <a:pt x="2060" y="119562"/>
                    </a:lnTo>
                    <a:lnTo>
                      <a:pt x="2534" y="119999"/>
                    </a:lnTo>
                    <a:lnTo>
                      <a:pt x="3165" y="119999"/>
                    </a:lnTo>
                    <a:lnTo>
                      <a:pt x="116828" y="119999"/>
                    </a:lnTo>
                    <a:lnTo>
                      <a:pt x="116828" y="119999"/>
                    </a:lnTo>
                    <a:lnTo>
                      <a:pt x="117465" y="119999"/>
                    </a:lnTo>
                    <a:lnTo>
                      <a:pt x="117939" y="119562"/>
                    </a:lnTo>
                    <a:lnTo>
                      <a:pt x="118570" y="119348"/>
                    </a:lnTo>
                    <a:lnTo>
                      <a:pt x="119044" y="118696"/>
                    </a:lnTo>
                    <a:lnTo>
                      <a:pt x="119363" y="118045"/>
                    </a:lnTo>
                    <a:lnTo>
                      <a:pt x="119681" y="117384"/>
                    </a:lnTo>
                    <a:lnTo>
                      <a:pt x="119837" y="116519"/>
                    </a:lnTo>
                    <a:lnTo>
                      <a:pt x="119993" y="115653"/>
                    </a:lnTo>
                    <a:lnTo>
                      <a:pt x="119993" y="4355"/>
                    </a:lnTo>
                    <a:lnTo>
                      <a:pt x="119993" y="4355"/>
                    </a:lnTo>
                    <a:lnTo>
                      <a:pt x="119837" y="3480"/>
                    </a:lnTo>
                    <a:lnTo>
                      <a:pt x="119681" y="2615"/>
                    </a:lnTo>
                    <a:lnTo>
                      <a:pt x="119363" y="1963"/>
                    </a:lnTo>
                    <a:lnTo>
                      <a:pt x="119044" y="1312"/>
                    </a:lnTo>
                    <a:lnTo>
                      <a:pt x="118570" y="660"/>
                    </a:lnTo>
                    <a:lnTo>
                      <a:pt x="117939" y="446"/>
                    </a:lnTo>
                    <a:lnTo>
                      <a:pt x="117465" y="8"/>
                    </a:lnTo>
                    <a:lnTo>
                      <a:pt x="116828" y="8"/>
                    </a:lnTo>
                    <a:lnTo>
                      <a:pt x="116828" y="8"/>
                    </a:lnTo>
                    <a:close/>
                    <a:moveTo>
                      <a:pt x="110497" y="106951"/>
                    </a:moveTo>
                    <a:lnTo>
                      <a:pt x="9502" y="106951"/>
                    </a:lnTo>
                    <a:lnTo>
                      <a:pt x="9502" y="13048"/>
                    </a:lnTo>
                    <a:lnTo>
                      <a:pt x="110497" y="13048"/>
                    </a:lnTo>
                    <a:lnTo>
                      <a:pt x="110497" y="106951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826625" y="999675"/>
            <a:ext cx="72300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/>
              <a:t>What is CasperJS?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lang="en" sz="2400">
                <a:solidFill>
                  <a:srgbClr val="FFC200"/>
                </a:solidFill>
                <a:latin typeface="Georgia"/>
                <a:ea typeface="Georgia"/>
                <a:cs typeface="Georgia"/>
                <a:sym typeface="Georgia"/>
              </a:rPr>
              <a:t>CasperJS is an open source navigation scripting &amp; testing utility written in JavaScript for the PhantomJS WebKit headless browser. 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826625" y="999675"/>
            <a:ext cx="75840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is PhantomJS?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b="0" lang="en" sz="2400">
                <a:solidFill>
                  <a:srgbClr val="FFC200"/>
                </a:solidFill>
                <a:latin typeface="Georgia"/>
                <a:ea typeface="Georgia"/>
                <a:cs typeface="Georgia"/>
                <a:sym typeface="Georgia"/>
              </a:rPr>
              <a:t>PhantomJS is a JavaScript API, headless browser used for automating web page interaction. Also enabling automated navigation, screenshots and user behavior. 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ctrTitle"/>
          </p:nvPr>
        </p:nvSpPr>
        <p:spPr>
          <a:xfrm>
            <a:off x="2510600" y="511750"/>
            <a:ext cx="43851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3600"/>
              <a:t>Why CasperJS?</a:t>
            </a:r>
            <a:br>
              <a:rPr lang="en" sz="3600"/>
            </a:br>
            <a:r>
              <a:rPr lang="en" sz="3000"/>
              <a:t>(Features:)</a:t>
            </a:r>
          </a:p>
        </p:txBody>
      </p:sp>
      <p:sp>
        <p:nvSpPr>
          <p:cNvPr id="168" name="Shape 168"/>
          <p:cNvSpPr txBox="1"/>
          <p:nvPr>
            <p:ph idx="4294967295" type="subTitle"/>
          </p:nvPr>
        </p:nvSpPr>
        <p:spPr>
          <a:xfrm>
            <a:off x="905350" y="1535175"/>
            <a:ext cx="7557900" cy="2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Defining and ordering browser navigation steps</a:t>
            </a:r>
          </a:p>
          <a:p>
            <a:pPr indent="-2286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Filling and submitting forms</a:t>
            </a:r>
          </a:p>
          <a:p>
            <a:pPr indent="-2286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Clicking and following links</a:t>
            </a:r>
          </a:p>
          <a:p>
            <a:pPr indent="-2286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Capturing screenshot of a webpage or a part of the webpage.</a:t>
            </a:r>
          </a:p>
          <a:p>
            <a:pPr indent="-2286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Testing DOM</a:t>
            </a:r>
          </a:p>
          <a:p>
            <a:pPr indent="-2286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Downloading resources</a:t>
            </a:r>
          </a:p>
          <a:p>
            <a:pPr indent="-2286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Writing functional test cases</a:t>
            </a: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152900" y="1614875"/>
            <a:ext cx="27516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rPr b="1" lang="en"/>
              <a:t>CasperJS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Download the CasperJS zip file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http://casperjs.org/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Unzip files in a folder “casperjs”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Add path of bin folder in System PATH variable like ;C:\casperjs\bin;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Check using casperjs --version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3376350" y="205925"/>
            <a:ext cx="5218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ct val="25000"/>
              <a:buFont typeface="Merriweather"/>
              <a:buNone/>
            </a:pPr>
            <a:r>
              <a:rPr lang="en" sz="3000"/>
              <a:t>Installation</a:t>
            </a:r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6035750" y="1614875"/>
            <a:ext cx="29919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rPr b="1" lang="en"/>
              <a:t>PhantomJS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ct val="25000"/>
              <a:buFont typeface="Open Sans"/>
              <a:buNone/>
            </a:pPr>
            <a:r>
              <a:t/>
            </a:r>
            <a:endParaRPr b="1"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Download the PhantomJS zip file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http://phantomjs.org/download.html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Unzip files in a folder “phantomjs”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Add path of bin folder in System PATH variable like ;C:\phantomjs\bin;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Check using phantomjs --version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-6000" y="0"/>
            <a:ext cx="548699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