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ta-IN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Visualing employee attendance trends charts with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77271" y="3259605"/>
            <a:ext cx="9637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ta-IN" sz="2400" dirty="0"/>
              <a:t> G.PREMA</a:t>
            </a:r>
            <a:endParaRPr lang="en-US" sz="2400" dirty="0"/>
          </a:p>
          <a:p>
            <a:r>
              <a:rPr lang="en-US" sz="2400" dirty="0"/>
              <a:t>REGISTER N</a:t>
            </a:r>
            <a:r>
              <a:rPr lang="ta-IN" sz="2400" dirty="0"/>
              <a:t>O.     : 312217029</a:t>
            </a:r>
            <a:r>
              <a:rPr lang="en-US" sz="2400" dirty="0"/>
              <a:t> (4054B7559CC33E68B19421236811288D)</a:t>
            </a:r>
          </a:p>
          <a:p>
            <a:r>
              <a:rPr lang="en-US" sz="2400" dirty="0"/>
              <a:t>DEPARTMEN</a:t>
            </a:r>
            <a:r>
              <a:rPr lang="ta-IN" sz="2400" dirty="0"/>
              <a:t>   :  BCOM 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ta-IN" sz="2400" dirty="0"/>
              <a:t>.   </a:t>
            </a:r>
            <a:r>
              <a:rPr lang="en-US" sz="2400" dirty="0"/>
              <a:t> </a:t>
            </a:r>
            <a:r>
              <a:rPr lang="ta-IN" sz="2400" dirty="0"/>
              <a:t>  :SHRI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A0B1C-C1FF-D114-E8F2-532311625F72}"/>
              </a:ext>
            </a:extLst>
          </p:cNvPr>
          <p:cNvSpPr txBox="1"/>
          <p:nvPr/>
        </p:nvSpPr>
        <p:spPr>
          <a:xfrm>
            <a:off x="2391727" y="1309795"/>
            <a:ext cx="61042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Modeling Approach:_</a:t>
            </a:r>
            <a:endParaRPr lang="ta-IN" sz="2400" b="1" dirty="0"/>
          </a:p>
          <a:p>
            <a:pPr marL="342900" indent="-342900">
              <a:buAutoNum type="arabicPeriod"/>
            </a:pPr>
            <a:r>
              <a:rPr lang="en-US" dirty="0"/>
              <a:t>Collect attendance data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Clean and prepare data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Extract relevant features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Group employees with similar attendance patterns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Predict future attendance trends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Identify unusual attendance patterns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Visualize attendance trends and insights</a:t>
            </a:r>
            <a:endParaRPr lang="ta-IN" dirty="0"/>
          </a:p>
          <a:p>
            <a:endParaRPr lang="ta-IN" dirty="0"/>
          </a:p>
          <a:p>
            <a:r>
              <a:rPr lang="en-US" sz="2400" b="1" dirty="0"/>
              <a:t>Modeling Techniques</a:t>
            </a:r>
            <a:r>
              <a:rPr lang="ta-IN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 Regression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Decision trees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Clustering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Anomaly detection</a:t>
            </a:r>
            <a:endParaRPr lang="ta-IN" dirty="0"/>
          </a:p>
          <a:p>
            <a:endParaRPr lang="ta-IN" dirty="0"/>
          </a:p>
          <a:p>
            <a:r>
              <a:rPr lang="en-US" sz="2400" b="1" dirty="0"/>
              <a:t>Modeling</a:t>
            </a:r>
            <a:r>
              <a:rPr lang="en-US" dirty="0"/>
              <a:t> </a:t>
            </a:r>
            <a:r>
              <a:rPr lang="en-US" sz="2400" b="1" dirty="0"/>
              <a:t>Tools</a:t>
            </a:r>
            <a:r>
              <a:rPr lang="en-US" dirty="0"/>
              <a:t>: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- Python libraries (Pandas,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Matplotlib</a:t>
            </a:r>
            <a:r>
              <a:rPr lang="en-US" dirty="0"/>
              <a:t>)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- Data visualization tools (Tableau, Power BI)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EB35F-0B10-9DE9-C82F-A80C0FC89C7D}"/>
              </a:ext>
            </a:extLst>
          </p:cNvPr>
          <p:cNvSpPr txBox="1"/>
          <p:nvPr/>
        </p:nvSpPr>
        <p:spPr>
          <a:xfrm>
            <a:off x="7211400" y="2551837"/>
            <a:ext cx="4065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Better attendance insights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Increased employee engagement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Data-driven decision making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Improved productivity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Enhanced work-life balance</a:t>
            </a:r>
            <a:r>
              <a:rPr lang="ta-IN" dirty="0"/>
              <a:t> f</a:t>
            </a:r>
            <a:r>
              <a:rPr lang="en-US" dirty="0" err="1"/>
              <a:t>orce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6F812-4524-E9F9-85FE-4279EDAB2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7" y="1857375"/>
            <a:ext cx="582429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A97FC-2891-7629-D439-EACB364E2538}"/>
              </a:ext>
            </a:extLst>
          </p:cNvPr>
          <p:cNvSpPr txBox="1"/>
          <p:nvPr/>
        </p:nvSpPr>
        <p:spPr>
          <a:xfrm>
            <a:off x="2238228" y="2083449"/>
            <a:ext cx="61042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Visualing employee attendence trend with </a:t>
            </a:r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57744-E295-3B3D-8620-B71CF2A99A5A}"/>
              </a:ext>
            </a:extLst>
          </p:cNvPr>
          <p:cNvSpPr txBox="1"/>
          <p:nvPr/>
        </p:nvSpPr>
        <p:spPr>
          <a:xfrm>
            <a:off x="1148398" y="2182972"/>
            <a:ext cx="610425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sz="2400" b="1" dirty="0"/>
              <a:t>Our organization struggles to effectively track and analyze employee attendance patterns, leading to:</a:t>
            </a:r>
            <a:endParaRPr lang="ta-IN" sz="2400" b="1" dirty="0"/>
          </a:p>
          <a:p>
            <a:endParaRPr lang="ta-IN" sz="24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Inefficient management of absenteeism and tardiness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 Lack of insight into attendance trends and potential underlying causes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 Inability to identify employees who may need support or intervention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40C45-A122-7DBE-D13C-F307567A575F}"/>
              </a:ext>
            </a:extLst>
          </p:cNvPr>
          <p:cNvSpPr txBox="1"/>
          <p:nvPr/>
        </p:nvSpPr>
        <p:spPr>
          <a:xfrm>
            <a:off x="1326673" y="2041594"/>
            <a:ext cx="725265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Design and develop an interactive visualization tool to track and analyze employee attendance patterns, providing insights to improve attendance management, employee engagement, and overall workforce productivity.</a:t>
            </a:r>
            <a:endParaRPr lang="ta-IN" sz="24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Collect and integrate attendance data from existing HR systems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Design and develop a user-friendly visualization dashboard 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Implement interactive features for exploring attendance trends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 Conduct analysis to identify patterns, anomalies, and correlations</a:t>
            </a:r>
            <a:endParaRPr lang="ta-IN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Develop recommendations for improving attendance and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21E0F-6FBB-A533-170F-12C8A0A2DE26}"/>
              </a:ext>
            </a:extLst>
          </p:cNvPr>
          <p:cNvSpPr txBox="1"/>
          <p:nvPr/>
        </p:nvSpPr>
        <p:spPr>
          <a:xfrm>
            <a:off x="1256238" y="2019300"/>
            <a:ext cx="79598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:*</a:t>
            </a:r>
            <a:r>
              <a:rPr lang="en-US" sz="2000" b="1" dirty="0"/>
              <a:t>HR Managers</a:t>
            </a:r>
            <a:r>
              <a:rPr lang="en-US" sz="2000" dirty="0"/>
              <a:t>*: To identify attendance patterns, manage absenteeism, and develop strategies to improve employee engagement.</a:t>
            </a:r>
            <a:endParaRPr lang="ta-IN" sz="2000" dirty="0"/>
          </a:p>
          <a:p>
            <a:r>
              <a:rPr lang="en-US" sz="2000" dirty="0"/>
              <a:t>*</a:t>
            </a:r>
            <a:r>
              <a:rPr lang="en-US" sz="2000" b="1" dirty="0"/>
              <a:t>Team</a:t>
            </a:r>
            <a:r>
              <a:rPr lang="en-US" sz="2000" dirty="0"/>
              <a:t> </a:t>
            </a:r>
            <a:r>
              <a:rPr lang="en-US" sz="2000" b="1" dirty="0"/>
              <a:t>Managers</a:t>
            </a:r>
            <a:r>
              <a:rPr lang="en-US" sz="2000" dirty="0"/>
              <a:t>*: To monitor team attendance, identify trends, and address potential issues affecting team productivity.</a:t>
            </a:r>
            <a:endParaRPr lang="ta-IN" sz="2000" dirty="0"/>
          </a:p>
          <a:p>
            <a:r>
              <a:rPr lang="en-US" sz="2000" dirty="0"/>
              <a:t>*</a:t>
            </a:r>
            <a:r>
              <a:rPr lang="en-US" sz="2000" b="1" dirty="0"/>
              <a:t>Department</a:t>
            </a:r>
            <a:r>
              <a:rPr lang="en-US" sz="2000" dirty="0"/>
              <a:t> </a:t>
            </a:r>
            <a:r>
              <a:rPr lang="en-US" sz="2000" b="1" dirty="0"/>
              <a:t>Heads</a:t>
            </a:r>
            <a:r>
              <a:rPr lang="en-US" sz="2000" dirty="0"/>
              <a:t>*: To oversee attendance trends across departments, make informed decisions, and optimize workforce planning.</a:t>
            </a:r>
            <a:endParaRPr lang="ta-IN" sz="2000" dirty="0"/>
          </a:p>
          <a:p>
            <a:r>
              <a:rPr lang="en-US" sz="2000" dirty="0"/>
              <a:t> *</a:t>
            </a:r>
            <a:r>
              <a:rPr lang="en-US" sz="2000" b="1" dirty="0"/>
              <a:t>Business</a:t>
            </a:r>
            <a:r>
              <a:rPr lang="en-US" sz="2000" dirty="0"/>
              <a:t> </a:t>
            </a:r>
            <a:r>
              <a:rPr lang="en-US" sz="2000" b="1" dirty="0"/>
              <a:t>Analysts</a:t>
            </a:r>
            <a:r>
              <a:rPr lang="en-US" sz="2000" dirty="0"/>
              <a:t>*: To analyze attendance data, identify correlations, and provide insights for business improvement.</a:t>
            </a:r>
            <a:endParaRPr lang="ta-IN" sz="2000" dirty="0"/>
          </a:p>
          <a:p>
            <a:r>
              <a:rPr lang="en-US" sz="2000" dirty="0"/>
              <a:t>*</a:t>
            </a:r>
            <a:r>
              <a:rPr lang="en-US" sz="2000" b="1" dirty="0"/>
              <a:t>Employees</a:t>
            </a:r>
            <a:r>
              <a:rPr lang="en-US" sz="2000" dirty="0"/>
              <a:t>*: To view their own attendance records, understand company policies, and manage their own attendance.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32131-025F-9F46-6AE6-7E5DB240350F}"/>
              </a:ext>
            </a:extLst>
          </p:cNvPr>
          <p:cNvSpPr txBox="1"/>
          <p:nvPr/>
        </p:nvSpPr>
        <p:spPr>
          <a:xfrm>
            <a:off x="3052128" y="1733225"/>
            <a:ext cx="79047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Our solution provides an interactive and intuitive visualization tool that helps organizations:</a:t>
            </a:r>
            <a:endParaRPr lang="ta-IN" sz="2400" b="1" dirty="0"/>
          </a:p>
          <a:p>
            <a:endParaRPr lang="ta-IN" sz="2400" b="1" dirty="0"/>
          </a:p>
          <a:p>
            <a:r>
              <a:rPr lang="en-US" dirty="0"/>
              <a:t>*</a:t>
            </a:r>
            <a:r>
              <a:rPr lang="en-US" sz="2000" dirty="0"/>
              <a:t>Gain insights*: Identify attendance patterns, trends, and anomalies to inform data-driven decisions.</a:t>
            </a:r>
            <a:endParaRPr lang="ta-IN" sz="2000" dirty="0"/>
          </a:p>
          <a:p>
            <a:r>
              <a:rPr lang="en-US" sz="2000" dirty="0"/>
              <a:t>*Improve attendance management*: Reduce absenteeism, tardiness, and turnover by addressing underlying causes.</a:t>
            </a:r>
            <a:endParaRPr lang="ta-IN" sz="2000" dirty="0"/>
          </a:p>
          <a:p>
            <a:r>
              <a:rPr lang="en-US" sz="2000" dirty="0"/>
              <a:t> *Enhance employee engagement*: Foster a positive work environment by recognizing and supporting employees with attendance challenges.</a:t>
            </a:r>
            <a:endParaRPr lang="ta-IN" sz="2000" dirty="0"/>
          </a:p>
          <a:p>
            <a:r>
              <a:rPr lang="en-US" sz="2000" dirty="0"/>
              <a:t> *Boost productivity*: Optimize workforce planning, reduce costs, and increase overall business performance.</a:t>
            </a:r>
            <a:endParaRPr lang="ta-IN" sz="2000" dirty="0"/>
          </a:p>
          <a:p>
            <a:r>
              <a:rPr lang="en-US" sz="2000" dirty="0"/>
              <a:t>*Simplify attendance tracking*: Integrate with existing HR systems for effortless data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5DF48-B7F9-79F1-89E6-B377B26C0FE3}"/>
              </a:ext>
            </a:extLst>
          </p:cNvPr>
          <p:cNvSpPr txBox="1"/>
          <p:nvPr/>
        </p:nvSpPr>
        <p:spPr>
          <a:xfrm>
            <a:off x="1937439" y="1833289"/>
            <a:ext cx="61042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Here is a simplified version of the datasets description:_</a:t>
            </a:r>
            <a:endParaRPr lang="ta-IN" sz="2400" b="1" dirty="0"/>
          </a:p>
          <a:p>
            <a:pPr marL="342900" indent="-342900">
              <a:buAutoNum type="arabicPeriod"/>
            </a:pPr>
            <a:r>
              <a:rPr lang="en-US" dirty="0"/>
              <a:t>*</a:t>
            </a:r>
            <a:r>
              <a:rPr lang="en-US" sz="2000" dirty="0"/>
              <a:t>Employee Attendance*: Daily attendance records (Employee ID, Date, Attendance Status)</a:t>
            </a:r>
            <a:endParaRPr lang="ta-IN" sz="2000" dirty="0"/>
          </a:p>
          <a:p>
            <a:pPr marL="342900" indent="-342900">
              <a:buAutoNum type="arabicPeriod"/>
            </a:pPr>
            <a:r>
              <a:rPr lang="en-US" sz="2000" dirty="0"/>
              <a:t> *Employee Info*: Basic employee information (Employee ID, Name, Job Title, Department)</a:t>
            </a:r>
            <a:endParaRPr lang="ta-IN" sz="2000" dirty="0"/>
          </a:p>
          <a:p>
            <a:pPr marL="342900" indent="-342900">
              <a:buAutoNum type="arabicPeriod"/>
            </a:pPr>
            <a:r>
              <a:rPr lang="en-US" sz="2000" dirty="0"/>
              <a:t>*Attendance Trends*: Aggregated attendance data (Date, Total Present, Total Absent, etc.)</a:t>
            </a:r>
            <a:endParaRPr lang="ta-IN" sz="2000" dirty="0"/>
          </a:p>
          <a:p>
            <a:pPr marL="342900" indent="-342900">
              <a:buAutoNum type="arabicPeriod"/>
            </a:pPr>
            <a:r>
              <a:rPr lang="en-US" sz="2000" dirty="0"/>
              <a:t> *Absence Reasons*: Reasons for absences (Reason, Frequency, Percentage)</a:t>
            </a:r>
            <a:endParaRPr lang="ta-IN" sz="2000" dirty="0"/>
          </a:p>
          <a:p>
            <a:pPr marL="342900" indent="-342900">
              <a:buAutoNum type="arabicPeriod"/>
            </a:pPr>
            <a:r>
              <a:rPr lang="en-US" sz="2000" dirty="0"/>
              <a:t>*Employee Performance*: Performance ratings (Employee ID, Performance Rating, Review Date)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C56E4-C52D-3522-FA73-8330FE3FAC20}"/>
              </a:ext>
            </a:extLst>
          </p:cNvPr>
          <p:cNvSpPr txBox="1"/>
          <p:nvPr/>
        </p:nvSpPr>
        <p:spPr>
          <a:xfrm>
            <a:off x="3052129" y="2564222"/>
            <a:ext cx="6104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Here's a simplified version of the "WOW" factor:- Interactive Heatmap: Visualize attendance patterns- AI-powered Insights: Predictive analytics for attendance- Real-time Alerts: Swift response to attendance issues- Employee Engagement Portal: Easy access to attendance records- Data-Driven Storytelling: Turn data into actionable 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Visualing employee attendance trends charts with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nivethagopal0103@gmail.com</cp:lastModifiedBy>
  <cp:revision>16</cp:revision>
  <dcterms:created xsi:type="dcterms:W3CDTF">2024-03-29T15:07:22Z</dcterms:created>
  <dcterms:modified xsi:type="dcterms:W3CDTF">2024-09-09T02:57:12Z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