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9" r:id="rId7"/>
    <p:sldId id="291" r:id="rId8"/>
    <p:sldId id="281" r:id="rId9"/>
    <p:sldId id="288" r:id="rId10"/>
    <p:sldId id="292" r:id="rId11"/>
    <p:sldId id="280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974" autoAdjust="0"/>
  </p:normalViewPr>
  <p:slideViewPr>
    <p:cSldViewPr snapToGrid="0" showGuides="1">
      <p:cViewPr varScale="1">
        <p:scale>
          <a:sx n="95" d="100"/>
          <a:sy n="95" d="100"/>
        </p:scale>
        <p:origin x="90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หัวข้อที่จะนำเสนอ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เครื่องมือที่ใช้พัฒนาแอพ</a:t>
            </a:r>
          </a:p>
          <a:p>
            <a:endParaRPr lang="th-TH" dirty="0"/>
          </a:p>
          <a:p>
            <a:r>
              <a:rPr lang="th-TH" sz="1600" b="1" dirty="0"/>
              <a:t>**รบกวนเพื่อนกรอกรายละเอียดเพิ่ม 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เครื่องมือที่ใช้พัฒนาแอพ</a:t>
            </a:r>
          </a:p>
          <a:p>
            <a:endParaRPr lang="th-TH" dirty="0"/>
          </a:p>
          <a:p>
            <a:r>
              <a:rPr lang="th-TH" sz="1600" b="1" dirty="0"/>
              <a:t>**รบกวนเพื่อนกรอกรายละเอียดเพิ่ม 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9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ภาพรวมการใช้งานโปรแกรม </a:t>
            </a:r>
            <a:r>
              <a:rPr lang="en-US" dirty="0"/>
              <a:t>screenshot - </a:t>
            </a:r>
            <a:r>
              <a:rPr lang="th-TH" dirty="0"/>
              <a:t>หน้าสร้างการบริจาค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ภาพรวมการใช้งานโปรแกรม </a:t>
            </a:r>
            <a:r>
              <a:rPr lang="en-US" dirty="0"/>
              <a:t>screenshot – </a:t>
            </a:r>
            <a:r>
              <a:rPr lang="th-TH" dirty="0"/>
              <a:t>หน้าตรวจสอบธุรกรรมต่างๆที่เกิดขึ้น </a:t>
            </a:r>
          </a:p>
          <a:p>
            <a:r>
              <a:rPr lang="th-TH" sz="1600" b="1" dirty="0"/>
              <a:t>สไลด์ที่ 4 จนถึงสไลด์นี้  ---- ให้เวลานำเสนอ 1.30 นาที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ภาพรวมการใช้งานโปรแกรม </a:t>
            </a:r>
            <a:r>
              <a:rPr lang="en-US" dirty="0"/>
              <a:t>screenshot – </a:t>
            </a:r>
            <a:r>
              <a:rPr lang="th-TH" dirty="0"/>
              <a:t>หน้าตรวจสอบธุรกรรมต่างๆที่เกิดขึ้น </a:t>
            </a:r>
          </a:p>
          <a:p>
            <a:r>
              <a:rPr lang="th-TH" sz="1600" b="1" dirty="0"/>
              <a:t>สไลด์ที่ 4 จนถึงสไลด์นี้  ---- ให้เวลานำเสนอ 1.30 นาที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4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ตรงนี้ อ้น เปรม พีช เป็นผู้อธิบาย ..จะเปิดตัวแอพ เป็นตัวอย่างประกอบการนำเสนอทั้ง 3 ส่วน</a:t>
            </a:r>
          </a:p>
          <a:p>
            <a:r>
              <a:rPr lang="en-US" b="1" dirty="0"/>
              <a:t>1.30 </a:t>
            </a:r>
            <a:r>
              <a:rPr lang="th-TH" b="1" dirty="0"/>
              <a:t>นาที</a:t>
            </a:r>
            <a:r>
              <a:rPr lang="en-US" b="1" dirty="0"/>
              <a:t>-Home &amp; Register </a:t>
            </a:r>
          </a:p>
          <a:p>
            <a:r>
              <a:rPr lang="en-US" b="1" dirty="0"/>
              <a:t>2 </a:t>
            </a:r>
            <a:r>
              <a:rPr lang="th-TH" b="1" dirty="0"/>
              <a:t>นาที </a:t>
            </a:r>
            <a:r>
              <a:rPr lang="en-US" b="1" dirty="0"/>
              <a:t>- Donate &amp; Remix</a:t>
            </a:r>
          </a:p>
          <a:p>
            <a:r>
              <a:rPr lang="en-US" b="1" dirty="0"/>
              <a:t>1 </a:t>
            </a:r>
            <a:r>
              <a:rPr lang="th-TH" b="1" dirty="0"/>
              <a:t>นาที </a:t>
            </a:r>
            <a:r>
              <a:rPr lang="en-US" b="1" dirty="0"/>
              <a:t>–History</a:t>
            </a:r>
          </a:p>
          <a:p>
            <a:endParaRPr lang="en-US" b="1" dirty="0"/>
          </a:p>
          <a:p>
            <a:r>
              <a:rPr lang="th-TH" b="1" dirty="0"/>
              <a:t>เวลาอีกส่วนจะเป็นส่วนของพี่ๆภาคพิเศษ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6305"/>
            <a:ext cx="9144000" cy="4487382"/>
          </a:xfrm>
        </p:spPr>
        <p:txBody>
          <a:bodyPr lIns="0" tIns="0" rIns="0" bIns="0" anchor="t">
            <a:spAutoFit/>
          </a:bodyPr>
          <a:lstStyle/>
          <a:p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NIDA CHARITY</a:t>
            </a:r>
            <a:b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Blockchain Donation Project</a:t>
            </a:r>
            <a:b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CI7103</a:t>
            </a:r>
            <a:r>
              <a:rPr lang="th-TH" sz="3600" b="1" dirty="0">
                <a:solidFill>
                  <a:schemeClr val="bg1"/>
                </a:solidFill>
              </a:rPr>
              <a:t>-</a:t>
            </a:r>
            <a:r>
              <a:rPr lang="en-US" sz="3600" b="1" dirty="0">
                <a:solidFill>
                  <a:schemeClr val="bg1"/>
                </a:solidFill>
              </a:rPr>
              <a:t>Blockchain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800" b="1" dirty="0">
                <a:solidFill>
                  <a:schemeClr val="bg1"/>
                </a:solidFill>
              </a:rPr>
              <a:t>Smart Contracts and Decentralized Applications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58981" y="34348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NIDA CHARITY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080B60B-0C33-9A3C-C4C9-FB4B4EDF2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29" y="1209717"/>
            <a:ext cx="4320642" cy="4320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1844" y="2922953"/>
            <a:ext cx="3910526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0719" y="2823551"/>
            <a:ext cx="1003916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3407" y="1824979"/>
            <a:ext cx="39587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TOOLS &amp; ENVIRONMENTS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63517" y="17255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6961583" y="3123453"/>
            <a:ext cx="361138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9761499" y="202355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097F65D-D5E5-118F-0FB6-11CCE2897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3407" y="4052234"/>
            <a:ext cx="392258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C9557A2-2EE2-4F22-1014-CE0BC525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9290" y="39528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9776106" y="4222148"/>
            <a:ext cx="347679" cy="401168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849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NIDA CHARITY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724275" y="5246487"/>
            <a:ext cx="32707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Visual Studio Code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5581655" y="52527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Remix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9220205" y="5246487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Node.js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C03B54-743E-6123-1055-346FA6F95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451" y="152399"/>
            <a:ext cx="372132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TOOLS &amp; ENVIRONMENT</a:t>
            </a:r>
            <a:endParaRPr lang="en-US" sz="1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ADA48-B300-304E-659B-DC3AD672D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5199" y="5553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 descr="Icon of gears. ">
            <a:extLst>
              <a:ext uri="{FF2B5EF4-FFF2-40B4-BE49-F238E27FC236}">
                <a16:creationId xmlns:a16="http://schemas.microsoft.com/office/drawing/2014/main" id="{8E5E0F9B-537B-D821-4779-D4152A6E58D2}"/>
              </a:ext>
            </a:extLst>
          </p:cNvPr>
          <p:cNvGrpSpPr/>
          <p:nvPr/>
        </p:nvGrpSpPr>
        <p:grpSpPr>
          <a:xfrm>
            <a:off x="3419227" y="33463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2" name="Freeform 4359">
              <a:extLst>
                <a:ext uri="{FF2B5EF4-FFF2-40B4-BE49-F238E27FC236}">
                  <a16:creationId xmlns:a16="http://schemas.microsoft.com/office/drawing/2014/main" id="{1E9B3E44-BF63-C77C-AACF-BC97A4005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360">
              <a:extLst>
                <a:ext uri="{FF2B5EF4-FFF2-40B4-BE49-F238E27FC236}">
                  <a16:creationId xmlns:a16="http://schemas.microsoft.com/office/drawing/2014/main" id="{743785D5-36E5-1303-4B6B-15C191F2E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DB789FD-0139-9DBC-3134-F3766E138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36" y="1437048"/>
            <a:ext cx="2409927" cy="2409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4751B5-2872-C7FE-BAF1-91B89CD9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65" y="1389396"/>
            <a:ext cx="2399273" cy="2399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07FA-1A37-1EF1-4963-1DDC3FA2D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045" y="2028811"/>
            <a:ext cx="3180303" cy="9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19198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849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NIDA CHARITY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54463" y="503492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05758" y="503492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1441331" y="5341297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cs typeface="Segoe UI" panose="020B0502040204020203" pitchFamily="34" charset="0"/>
              </a:rPr>
              <a:t>Solidity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829351" y="5341297"/>
            <a:ext cx="263071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     JavaScript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497738" y="5346283"/>
            <a:ext cx="2718079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    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C03B54-743E-6123-1055-346FA6F95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451" y="152399"/>
            <a:ext cx="372132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TOOLS &amp; ENVIRONMENT</a:t>
            </a:r>
            <a:endParaRPr lang="en-US" sz="1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ADA48-B300-304E-659B-DC3AD672D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5199" y="5553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 descr="Icon of gears. ">
            <a:extLst>
              <a:ext uri="{FF2B5EF4-FFF2-40B4-BE49-F238E27FC236}">
                <a16:creationId xmlns:a16="http://schemas.microsoft.com/office/drawing/2014/main" id="{8E5E0F9B-537B-D821-4779-D4152A6E58D2}"/>
              </a:ext>
            </a:extLst>
          </p:cNvPr>
          <p:cNvGrpSpPr/>
          <p:nvPr/>
        </p:nvGrpSpPr>
        <p:grpSpPr>
          <a:xfrm>
            <a:off x="3419227" y="33463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2" name="Freeform 4359">
              <a:extLst>
                <a:ext uri="{FF2B5EF4-FFF2-40B4-BE49-F238E27FC236}">
                  <a16:creationId xmlns:a16="http://schemas.microsoft.com/office/drawing/2014/main" id="{1E9B3E44-BF63-C77C-AACF-BC97A4005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360">
              <a:extLst>
                <a:ext uri="{FF2B5EF4-FFF2-40B4-BE49-F238E27FC236}">
                  <a16:creationId xmlns:a16="http://schemas.microsoft.com/office/drawing/2014/main" id="{743785D5-36E5-1303-4B6B-15C191F2E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5CC271-8E16-FF38-99DC-6DEDC828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203259" y="503492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5458B2E-8D98-F963-B6C3-A76F046A0B0D}"/>
              </a:ext>
            </a:extLst>
          </p:cNvPr>
          <p:cNvSpPr/>
          <p:nvPr/>
        </p:nvSpPr>
        <p:spPr>
          <a:xfrm>
            <a:off x="9203258" y="5341297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cs typeface="Segoe UI" panose="020B0502040204020203" pitchFamily="34" charset="0"/>
              </a:rPr>
              <a:t>         </a:t>
            </a:r>
            <a:r>
              <a:rPr lang="en-US" sz="3200" dirty="0">
                <a:solidFill>
                  <a:srgbClr val="0070C0"/>
                </a:solidFill>
                <a:cs typeface="Segoe UI" panose="020B0502040204020203" pitchFamily="34" charset="0"/>
              </a:rPr>
              <a:t>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7629F-B867-2FC5-3899-3868394B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09" y="2113561"/>
            <a:ext cx="3195355" cy="1320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33B69-8BCA-7967-8528-28E02DE2FD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57"/>
          <a:stretch/>
        </p:blipFill>
        <p:spPr>
          <a:xfrm>
            <a:off x="9677914" y="917257"/>
            <a:ext cx="1793885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C4F48-9F94-7FF1-278D-E763ED16F9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15" r="32970"/>
          <a:stretch/>
        </p:blipFill>
        <p:spPr>
          <a:xfrm>
            <a:off x="4272880" y="1528224"/>
            <a:ext cx="1793885" cy="307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F2A7A-563B-ECA0-F75D-B60B245113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785"/>
          <a:stretch/>
        </p:blipFill>
        <p:spPr>
          <a:xfrm>
            <a:off x="6947277" y="917257"/>
            <a:ext cx="1793885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pic>
        <p:nvPicPr>
          <p:cNvPr id="3" name="Content Placeholder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DDA7CEF-CF9F-9818-959A-8A2C95C1D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5" t="24224" r="27473" b="21501"/>
          <a:stretch/>
        </p:blipFill>
        <p:spPr>
          <a:xfrm>
            <a:off x="2110417" y="1094209"/>
            <a:ext cx="7971166" cy="51251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417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NIDA CHARITY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40D17E1-7BE3-E3E1-B40C-2C107FC92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" y="152399"/>
            <a:ext cx="3910526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DEVELOP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665533A-2E81-5E78-1114-791515E26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5" y="52997"/>
            <a:ext cx="1003916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3" name="Group 152" descr="Icon of human being and gear. ">
            <a:extLst>
              <a:ext uri="{FF2B5EF4-FFF2-40B4-BE49-F238E27FC236}">
                <a16:creationId xmlns:a16="http://schemas.microsoft.com/office/drawing/2014/main" id="{0B64C931-8EFE-E380-BDDE-F093E865FEF7}"/>
              </a:ext>
            </a:extLst>
          </p:cNvPr>
          <p:cNvGrpSpPr/>
          <p:nvPr/>
        </p:nvGrpSpPr>
        <p:grpSpPr>
          <a:xfrm>
            <a:off x="319279" y="352899"/>
            <a:ext cx="361138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54" name="Freeform 3673">
              <a:extLst>
                <a:ext uri="{FF2B5EF4-FFF2-40B4-BE49-F238E27FC236}">
                  <a16:creationId xmlns:a16="http://schemas.microsoft.com/office/drawing/2014/main" id="{E2239376-E9A2-61C3-2BC4-F3BEC789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3674">
              <a:extLst>
                <a:ext uri="{FF2B5EF4-FFF2-40B4-BE49-F238E27FC236}">
                  <a16:creationId xmlns:a16="http://schemas.microsoft.com/office/drawing/2014/main" id="{DC9EBA87-8055-EFB9-C7E3-93DA8FA98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B0AE7A-0FC9-DB23-C1B8-3FC99E04B6DC}"/>
              </a:ext>
            </a:extLst>
          </p:cNvPr>
          <p:cNvSpPr txBox="1"/>
          <p:nvPr/>
        </p:nvSpPr>
        <p:spPr>
          <a:xfrm>
            <a:off x="2110417" y="6356350"/>
            <a:ext cx="291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&amp; Register 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417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NIDA CHARITY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93EB3EB0-6EB4-498C-4156-16A9EF2C6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9304" r="21621" b="19268"/>
          <a:stretch/>
        </p:blipFill>
        <p:spPr>
          <a:xfrm>
            <a:off x="1343425" y="827373"/>
            <a:ext cx="9505150" cy="514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F4A2E2-3339-B9B4-3662-EAA67CA5C066}"/>
              </a:ext>
            </a:extLst>
          </p:cNvPr>
          <p:cNvSpPr txBox="1"/>
          <p:nvPr/>
        </p:nvSpPr>
        <p:spPr>
          <a:xfrm>
            <a:off x="1343425" y="6077247"/>
            <a:ext cx="430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Donate &amp; Remix</a:t>
            </a:r>
          </a:p>
        </p:txBody>
      </p:sp>
    </p:spTree>
    <p:extLst>
      <p:ext uri="{BB962C8B-B14F-4D97-AF65-F5344CB8AC3E}">
        <p14:creationId xmlns:p14="http://schemas.microsoft.com/office/powerpoint/2010/main" val="303024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417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NIDA CHARITY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Content Placeholder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48915D4-7C13-91E0-7BA2-B278DA293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9" t="8945" r="20186" b="30814"/>
          <a:stretch/>
        </p:blipFill>
        <p:spPr>
          <a:xfrm>
            <a:off x="1399437" y="944879"/>
            <a:ext cx="9669007" cy="526287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C54EFB-A215-65AC-BB14-74B13D0EE940}"/>
              </a:ext>
            </a:extLst>
          </p:cNvPr>
          <p:cNvSpPr txBox="1"/>
          <p:nvPr/>
        </p:nvSpPr>
        <p:spPr>
          <a:xfrm>
            <a:off x="1280392" y="6238832"/>
            <a:ext cx="58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History</a:t>
            </a: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303113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103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NIDA CHARITY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7C6A717-72FA-D5F9-6797-51FC77E3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636" y="166338"/>
            <a:ext cx="364645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TESTING - Demo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5F4707-C975-9468-4D3A-3688DBED3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9551" y="66936"/>
            <a:ext cx="873644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665" descr="Icon of graph. ">
            <a:extLst>
              <a:ext uri="{FF2B5EF4-FFF2-40B4-BE49-F238E27FC236}">
                <a16:creationId xmlns:a16="http://schemas.microsoft.com/office/drawing/2014/main" id="{9D594728-805B-246E-D10C-4F8F6CD3A4BB}"/>
              </a:ext>
            </a:extLst>
          </p:cNvPr>
          <p:cNvSpPr>
            <a:spLocks/>
          </p:cNvSpPr>
          <p:nvPr/>
        </p:nvSpPr>
        <p:spPr bwMode="auto">
          <a:xfrm>
            <a:off x="3364685" y="336252"/>
            <a:ext cx="323205" cy="401168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6198B-DC4B-8981-3457-7667FA1C4BD9}"/>
              </a:ext>
            </a:extLst>
          </p:cNvPr>
          <p:cNvSpPr txBox="1"/>
          <p:nvPr/>
        </p:nvSpPr>
        <p:spPr>
          <a:xfrm>
            <a:off x="2641600" y="2072640"/>
            <a:ext cx="6908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Home &amp; Register </a:t>
            </a:r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Donate &amp; Remix</a:t>
            </a:r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History</a:t>
            </a:r>
            <a:endParaRPr lang="th-TH" sz="4400" b="1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194</TotalTime>
  <Words>266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 Theme</vt:lpstr>
      <vt:lpstr>  NIDA CHARITY : Blockchain Donation Project   CI7103-Blockchain : Smart Contracts and Decentralized Applications </vt:lpstr>
      <vt:lpstr>Project analysis slide 2</vt:lpstr>
      <vt:lpstr>Project analysis slide 5</vt:lpstr>
      <vt:lpstr>Project analysis slide 5</vt:lpstr>
      <vt:lpstr>Project analysis slide 7</vt:lpstr>
      <vt:lpstr>Project analysis slide 7</vt:lpstr>
      <vt:lpstr>Project analysis slide 7</vt:lpstr>
      <vt:lpstr>Project analysis slide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NIDA CHARITY : Blockchain Donation Project   CI7103-Blockchain : Smart Contracts and Decentralized Applications </dc:title>
  <dc:creator>PUNYADA PLEAWNANONT</dc:creator>
  <cp:lastModifiedBy>ปุญญาดา เปลวนานนท์</cp:lastModifiedBy>
  <cp:revision>3</cp:revision>
  <dcterms:created xsi:type="dcterms:W3CDTF">2022-06-14T06:58:33Z</dcterms:created>
  <dcterms:modified xsi:type="dcterms:W3CDTF">2022-06-18T10:37:28Z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