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4"/>
  </p:sldMasterIdLst>
  <p:notesMasterIdLst>
    <p:notesMasterId r:id="rId27"/>
  </p:notesMasterIdLst>
  <p:sldIdLst>
    <p:sldId id="256" r:id="rId5"/>
    <p:sldId id="264" r:id="rId6"/>
    <p:sldId id="279" r:id="rId7"/>
    <p:sldId id="260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66" r:id="rId16"/>
    <p:sldId id="259" r:id="rId17"/>
    <p:sldId id="261" r:id="rId18"/>
    <p:sldId id="263" r:id="rId19"/>
    <p:sldId id="271" r:id="rId20"/>
    <p:sldId id="272" r:id="rId21"/>
    <p:sldId id="277" r:id="rId22"/>
    <p:sldId id="278" r:id="rId23"/>
    <p:sldId id="257" r:id="rId24"/>
    <p:sldId id="25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7A2C-8928-46CD-B89E-AB692DDB247B}" v="262" dt="2018-12-05T05:18:02.606"/>
    <p1510:client id="{4F0CBDAA-42F8-401E-A87E-72B6E38C4966}" v="224" dt="2018-12-05T05:30:56.535"/>
    <p1510:client id="{9914B06D-F3EB-414F-B0B6-E90290C77755}" v="93" dt="2018-12-05T06:01:14.769"/>
    <p1510:client id="{9688ADED-D754-4B2A-840E-1F7D84B5D7F7}" v="1" dt="2018-12-05T16:42:3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a Krishna Gadde" userId="7e872a72-56f2-4d47-a9d7-7f5eaca7da87" providerId="ADAL" clId="{9914B06D-F3EB-414F-B0B6-E90290C77755}"/>
    <pc:docChg chg="undo custSel mod modSld">
      <pc:chgData name="Prema Krishna Gadde" userId="7e872a72-56f2-4d47-a9d7-7f5eaca7da87" providerId="ADAL" clId="{9914B06D-F3EB-414F-B0B6-E90290C77755}" dt="2018-12-05T06:01:14.769" v="91" actId="26606"/>
      <pc:docMkLst>
        <pc:docMk/>
      </pc:docMkLst>
      <pc:sldChg chg="addSp delSp modSp mod setBg">
        <pc:chgData name="Prema Krishna Gadde" userId="7e872a72-56f2-4d47-a9d7-7f5eaca7da87" providerId="ADAL" clId="{9914B06D-F3EB-414F-B0B6-E90290C77755}" dt="2018-12-05T06:01:14.769" v="91" actId="26606"/>
        <pc:sldMkLst>
          <pc:docMk/>
          <pc:sldMk cId="2322368673" sldId="257"/>
        </pc:sldMkLst>
        <pc:spChg chg="mod">
          <ac:chgData name="Prema Krishna Gadde" userId="7e872a72-56f2-4d47-a9d7-7f5eaca7da87" providerId="ADAL" clId="{9914B06D-F3EB-414F-B0B6-E90290C77755}" dt="2018-12-05T06:01:14.769" v="91" actId="26606"/>
          <ac:spMkLst>
            <pc:docMk/>
            <pc:sldMk cId="2322368673" sldId="257"/>
            <ac:spMk id="2" creationId="{C3B9DD2D-3CDC-48EA-B019-6FEB2CBC1BA2}"/>
          </ac:spMkLst>
        </pc:spChg>
        <pc:spChg chg="add del">
          <ac:chgData name="Prema Krishna Gadde" userId="7e872a72-56f2-4d47-a9d7-7f5eaca7da87" providerId="ADAL" clId="{9914B06D-F3EB-414F-B0B6-E90290C77755}" dt="2018-12-05T06:01:14.755" v="90" actId="26606"/>
          <ac:spMkLst>
            <pc:docMk/>
            <pc:sldMk cId="2322368673" sldId="257"/>
            <ac:spMk id="10" creationId="{6F4B9375-E067-448F-B9AE-4686BA28ADE3}"/>
          </ac:spMkLst>
        </pc:spChg>
        <pc:spChg chg="add del">
          <ac:chgData name="Prema Krishna Gadde" userId="7e872a72-56f2-4d47-a9d7-7f5eaca7da87" providerId="ADAL" clId="{9914B06D-F3EB-414F-B0B6-E90290C77755}" dt="2018-12-05T06:01:14.755" v="90" actId="26606"/>
          <ac:spMkLst>
            <pc:docMk/>
            <pc:sldMk cId="2322368673" sldId="257"/>
            <ac:spMk id="12" creationId="{925AC29B-66E4-4F21-B215-3D6277CDBC18}"/>
          </ac:spMkLst>
        </pc:spChg>
        <pc:graphicFrameChg chg="mod modGraphic">
          <ac:chgData name="Prema Krishna Gadde" userId="7e872a72-56f2-4d47-a9d7-7f5eaca7da87" providerId="ADAL" clId="{9914B06D-F3EB-414F-B0B6-E90290C77755}" dt="2018-12-05T06:01:14.769" v="91" actId="26606"/>
          <ac:graphicFrameMkLst>
            <pc:docMk/>
            <pc:sldMk cId="2322368673" sldId="257"/>
            <ac:graphicFrameMk id="5" creationId="{40AF994F-6916-48E4-9029-77FB58AC8C64}"/>
          </ac:graphicFrameMkLst>
        </pc:graphicFrameChg>
        <pc:picChg chg="add del">
          <ac:chgData name="Prema Krishna Gadde" userId="7e872a72-56f2-4d47-a9d7-7f5eaca7da87" providerId="ADAL" clId="{9914B06D-F3EB-414F-B0B6-E90290C77755}" dt="2018-12-05T06:01:14.755" v="90" actId="26606"/>
          <ac:picMkLst>
            <pc:docMk/>
            <pc:sldMk cId="2322368673" sldId="257"/>
            <ac:picMk id="14" creationId="{DED00DEE-DC12-410F-ABE9-B47F06B94466}"/>
          </ac:picMkLst>
        </pc:picChg>
      </pc:sldChg>
      <pc:sldChg chg="modSp">
        <pc:chgData name="Prema Krishna Gadde" userId="7e872a72-56f2-4d47-a9d7-7f5eaca7da87" providerId="ADAL" clId="{9914B06D-F3EB-414F-B0B6-E90290C77755}" dt="2018-12-05T05:13:35.024" v="1" actId="20578"/>
        <pc:sldMkLst>
          <pc:docMk/>
          <pc:sldMk cId="3391515126" sldId="258"/>
        </pc:sldMkLst>
        <pc:graphicFrameChg chg="mod">
          <ac:chgData name="Prema Krishna Gadde" userId="7e872a72-56f2-4d47-a9d7-7f5eaca7da87" providerId="ADAL" clId="{9914B06D-F3EB-414F-B0B6-E90290C77755}" dt="2018-12-05T05:13:35.024" v="1" actId="20578"/>
          <ac:graphicFrameMkLst>
            <pc:docMk/>
            <pc:sldMk cId="3391515126" sldId="258"/>
            <ac:graphicFrameMk id="5" creationId="{ED0BB6AA-2AEA-44EC-937E-284C4EEE7D1E}"/>
          </ac:graphicFrameMkLst>
        </pc:graphicFrameChg>
      </pc:sldChg>
      <pc:sldChg chg="modSp">
        <pc:chgData name="Prema Krishna Gadde" userId="7e872a72-56f2-4d47-a9d7-7f5eaca7da87" providerId="ADAL" clId="{9914B06D-F3EB-414F-B0B6-E90290C77755}" dt="2018-12-05T05:16:38.343" v="6" actId="14100"/>
        <pc:sldMkLst>
          <pc:docMk/>
          <pc:sldMk cId="2934983559" sldId="260"/>
        </pc:sldMkLst>
        <pc:picChg chg="mod">
          <ac:chgData name="Prema Krishna Gadde" userId="7e872a72-56f2-4d47-a9d7-7f5eaca7da87" providerId="ADAL" clId="{9914B06D-F3EB-414F-B0B6-E90290C77755}" dt="2018-12-05T05:16:38.343" v="6" actId="14100"/>
          <ac:picMkLst>
            <pc:docMk/>
            <pc:sldMk cId="2934983559" sldId="260"/>
            <ac:picMk id="14" creationId="{93D3839C-B547-4BCF-8771-9ADBC0B63B91}"/>
          </ac:picMkLst>
        </pc:picChg>
      </pc:sldChg>
      <pc:sldChg chg="modSp">
        <pc:chgData name="Prema Krishna Gadde" userId="7e872a72-56f2-4d47-a9d7-7f5eaca7da87" providerId="ADAL" clId="{9914B06D-F3EB-414F-B0B6-E90290C77755}" dt="2018-12-05T05:15:09.876" v="5" actId="20577"/>
        <pc:sldMkLst>
          <pc:docMk/>
          <pc:sldMk cId="1208780456" sldId="261"/>
        </pc:sldMkLst>
        <pc:spChg chg="mod">
          <ac:chgData name="Prema Krishna Gadde" userId="7e872a72-56f2-4d47-a9d7-7f5eaca7da87" providerId="ADAL" clId="{9914B06D-F3EB-414F-B0B6-E90290C77755}" dt="2018-12-05T05:15:09.876" v="5" actId="20577"/>
          <ac:spMkLst>
            <pc:docMk/>
            <pc:sldMk cId="1208780456" sldId="261"/>
            <ac:spMk id="8" creationId="{8C0B3C5B-7301-4620-B1F5-DBCDA601FCB1}"/>
          </ac:spMkLst>
        </pc:spChg>
      </pc:sldChg>
      <pc:sldChg chg="modSp">
        <pc:chgData name="Prema Krishna Gadde" userId="7e872a72-56f2-4d47-a9d7-7f5eaca7da87" providerId="ADAL" clId="{9914B06D-F3EB-414F-B0B6-E90290C77755}" dt="2018-12-05T05:16:52.248" v="7" actId="14100"/>
        <pc:sldMkLst>
          <pc:docMk/>
          <pc:sldMk cId="1392289332" sldId="275"/>
        </pc:sldMkLst>
        <pc:picChg chg="mod">
          <ac:chgData name="Prema Krishna Gadde" userId="7e872a72-56f2-4d47-a9d7-7f5eaca7da87" providerId="ADAL" clId="{9914B06D-F3EB-414F-B0B6-E90290C77755}" dt="2018-12-05T05:16:52.248" v="7" actId="14100"/>
          <ac:picMkLst>
            <pc:docMk/>
            <pc:sldMk cId="1392289332" sldId="275"/>
            <ac:picMk id="9" creationId="{88CF7487-5A67-4104-8E0C-B839304701D1}"/>
          </ac:picMkLst>
        </pc:picChg>
      </pc:sldChg>
    </pc:docChg>
  </pc:docChgLst>
  <pc:docChgLst>
    <pc:chgData name="Anastasiia Bugai" userId="S::z1837161@students.niu.edu::30d5cc97-ac72-4f3e-a1e4-b9ba99c2f624" providerId="AD" clId="Web-{4F0CBDAA-42F8-401E-A87E-72B6E38C4966}"/>
    <pc:docChg chg="modSld">
      <pc:chgData name="Anastasiia Bugai" userId="S::z1837161@students.niu.edu::30d5cc97-ac72-4f3e-a1e4-b9ba99c2f624" providerId="AD" clId="Web-{4F0CBDAA-42F8-401E-A87E-72B6E38C4966}" dt="2018-12-05T05:30:56.535" v="632" actId="1076"/>
      <pc:docMkLst>
        <pc:docMk/>
      </pc:docMkLst>
      <pc:sldChg chg="modSp">
        <pc:chgData name="Anastasiia Bugai" userId="S::z1837161@students.niu.edu::30d5cc97-ac72-4f3e-a1e4-b9ba99c2f624" providerId="AD" clId="Web-{4F0CBDAA-42F8-401E-A87E-72B6E38C4966}" dt="2018-12-05T04:06:53.712" v="6" actId="20577"/>
        <pc:sldMkLst>
          <pc:docMk/>
          <pc:sldMk cId="3773238334" sldId="259"/>
        </pc:sldMkLst>
        <pc:spChg chg="mod">
          <ac:chgData name="Anastasiia Bugai" userId="S::z1837161@students.niu.edu::30d5cc97-ac72-4f3e-a1e4-b9ba99c2f624" providerId="AD" clId="Web-{4F0CBDAA-42F8-401E-A87E-72B6E38C4966}" dt="2018-12-05T04:06:53.712" v="6" actId="20577"/>
          <ac:spMkLst>
            <pc:docMk/>
            <pc:sldMk cId="3773238334" sldId="259"/>
            <ac:spMk id="3" creationId="{EAD22CA8-809D-46CF-9696-78ED509207D3}"/>
          </ac:spMkLst>
        </pc:spChg>
      </pc:sldChg>
      <pc:sldChg chg="addSp delSp modSp">
        <pc:chgData name="Anastasiia Bugai" userId="S::z1837161@students.niu.edu::30d5cc97-ac72-4f3e-a1e4-b9ba99c2f624" providerId="AD" clId="Web-{4F0CBDAA-42F8-401E-A87E-72B6E38C4966}" dt="2018-12-05T04:29:43.447" v="394" actId="1076"/>
        <pc:sldMkLst>
          <pc:docMk/>
          <pc:sldMk cId="1208780456" sldId="261"/>
        </pc:sldMkLst>
        <pc:spChg chg="add del mod">
          <ac:chgData name="Anastasiia Bugai" userId="S::z1837161@students.niu.edu::30d5cc97-ac72-4f3e-a1e4-b9ba99c2f624" providerId="AD" clId="Web-{4F0CBDAA-42F8-401E-A87E-72B6E38C4966}" dt="2018-12-05T04:28:00.931" v="362"/>
          <ac:spMkLst>
            <pc:docMk/>
            <pc:sldMk cId="1208780456" sldId="261"/>
            <ac:spMk id="3" creationId="{FB8D65FB-0C47-47D0-9AE8-861F9837F914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9:39.900" v="393" actId="1076"/>
          <ac:spMkLst>
            <pc:docMk/>
            <pc:sldMk cId="1208780456" sldId="261"/>
            <ac:spMk id="6" creationId="{64BFA48A-53F1-4643-91F2-8543C5866BF4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9:43.447" v="394" actId="1076"/>
          <ac:spMkLst>
            <pc:docMk/>
            <pc:sldMk cId="1208780456" sldId="261"/>
            <ac:spMk id="8" creationId="{8C0B3C5B-7301-4620-B1F5-DBCDA601FCB1}"/>
          </ac:spMkLst>
        </pc:spChg>
        <pc:picChg chg="mod modCrop">
          <ac:chgData name="Anastasiia Bugai" userId="S::z1837161@students.niu.edu::30d5cc97-ac72-4f3e-a1e4-b9ba99c2f624" providerId="AD" clId="Web-{4F0CBDAA-42F8-401E-A87E-72B6E38C4966}" dt="2018-12-05T04:29:34.212" v="390" actId="1076"/>
          <ac:picMkLst>
            <pc:docMk/>
            <pc:sldMk cId="1208780456" sldId="261"/>
            <ac:picMk id="7" creationId="{1E53F67F-EC7A-4BF8-BBB6-F3CFB8F8EBE1}"/>
          </ac:picMkLst>
        </pc:picChg>
        <pc:picChg chg="add mod modCrop">
          <ac:chgData name="Anastasiia Bugai" userId="S::z1837161@students.niu.edu::30d5cc97-ac72-4f3e-a1e4-b9ba99c2f624" providerId="AD" clId="Web-{4F0CBDAA-42F8-401E-A87E-72B6E38C4966}" dt="2018-12-05T04:29:37.697" v="392" actId="1076"/>
          <ac:picMkLst>
            <pc:docMk/>
            <pc:sldMk cId="1208780456" sldId="261"/>
            <ac:picMk id="9" creationId="{0B1A90C8-4672-4C46-8757-3C271279BFFF}"/>
          </ac:picMkLst>
        </pc:picChg>
        <pc:picChg chg="add mod modCrop">
          <ac:chgData name="Anastasiia Bugai" userId="S::z1837161@students.niu.edu::30d5cc97-ac72-4f3e-a1e4-b9ba99c2f624" providerId="AD" clId="Web-{4F0CBDAA-42F8-401E-A87E-72B6E38C4966}" dt="2018-12-05T04:29:36.415" v="391" actId="1076"/>
          <ac:picMkLst>
            <pc:docMk/>
            <pc:sldMk cId="1208780456" sldId="261"/>
            <ac:picMk id="10" creationId="{E67C3623-DBF8-442E-B9BC-4FFEA783F42D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1:35.208" v="591" actId="20577"/>
        <pc:sldMkLst>
          <pc:docMk/>
          <pc:sldMk cId="4017942534" sldId="263"/>
        </pc:sldMkLst>
        <pc:spChg chg="mod">
          <ac:chgData name="Anastasiia Bugai" userId="S::z1837161@students.niu.edu::30d5cc97-ac72-4f3e-a1e4-b9ba99c2f624" providerId="AD" clId="Web-{4F0CBDAA-42F8-401E-A87E-72B6E38C4966}" dt="2018-12-05T05:21:35.208" v="591" actId="20577"/>
          <ac:spMkLst>
            <pc:docMk/>
            <pc:sldMk cId="4017942534" sldId="263"/>
            <ac:spMk id="5" creationId="{7277E108-E405-4EB4-8E9F-7E57A796AA99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4:20:37.979" v="229" actId="14100"/>
        <pc:sldMkLst>
          <pc:docMk/>
          <pc:sldMk cId="2559383445" sldId="265"/>
        </pc:sldMkLst>
        <pc:spChg chg="mod">
          <ac:chgData name="Anastasiia Bugai" userId="S::z1837161@students.niu.edu::30d5cc97-ac72-4f3e-a1e4-b9ba99c2f624" providerId="AD" clId="Web-{4F0CBDAA-42F8-401E-A87E-72B6E38C4966}" dt="2018-12-05T04:20:37.979" v="229" actId="14100"/>
          <ac:spMkLst>
            <pc:docMk/>
            <pc:sldMk cId="2559383445" sldId="265"/>
            <ac:spMk id="3" creationId="{7DFF0632-5BE2-4AD3-A236-CD8E35C7B4B3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5:21:26.239" v="585" actId="1076"/>
        <pc:sldMkLst>
          <pc:docMk/>
          <pc:sldMk cId="2027366454" sldId="271"/>
        </pc:sldMkLst>
        <pc:spChg chg="mod">
          <ac:chgData name="Anastasiia Bugai" userId="S::z1837161@students.niu.edu::30d5cc97-ac72-4f3e-a1e4-b9ba99c2f624" providerId="AD" clId="Web-{4F0CBDAA-42F8-401E-A87E-72B6E38C4966}" dt="2018-12-05T05:21:20.599" v="583" actId="14100"/>
          <ac:spMkLst>
            <pc:docMk/>
            <pc:sldMk cId="2027366454" sldId="271"/>
            <ac:spMk id="3" creationId="{45FDE701-BACB-4A79-83F9-20794B58F316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5:21:26.239" v="585" actId="1076"/>
          <ac:picMkLst>
            <pc:docMk/>
            <pc:sldMk cId="2027366454" sldId="271"/>
            <ac:picMk id="7" creationId="{8610E6E1-11EA-447B-921F-04EA69D58122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3:30.520" v="624" actId="14100"/>
        <pc:sldMkLst>
          <pc:docMk/>
          <pc:sldMk cId="2631965447" sldId="273"/>
        </pc:sldMkLst>
        <pc:spChg chg="mod">
          <ac:chgData name="Anastasiia Bugai" userId="S::z1837161@students.niu.edu::30d5cc97-ac72-4f3e-a1e4-b9ba99c2f624" providerId="AD" clId="Web-{4F0CBDAA-42F8-401E-A87E-72B6E38C4966}" dt="2018-12-05T05:23:30.520" v="624" actId="14100"/>
          <ac:spMkLst>
            <pc:docMk/>
            <pc:sldMk cId="2631965447" sldId="273"/>
            <ac:spMk id="3" creationId="{0A49B7CC-7086-4D55-80DC-A75B31F63215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5:30:56.535" v="632" actId="1076"/>
        <pc:sldMkLst>
          <pc:docMk/>
          <pc:sldMk cId="2883044322" sldId="274"/>
        </pc:sldMkLst>
        <pc:spChg chg="mod">
          <ac:chgData name="Anastasiia Bugai" userId="S::z1837161@students.niu.edu::30d5cc97-ac72-4f3e-a1e4-b9ba99c2f624" providerId="AD" clId="Web-{4F0CBDAA-42F8-401E-A87E-72B6E38C4966}" dt="2018-12-05T05:30:56.535" v="632" actId="1076"/>
          <ac:spMkLst>
            <pc:docMk/>
            <pc:sldMk cId="2883044322" sldId="274"/>
            <ac:spMk id="8" creationId="{27553495-47AD-4CFE-8B17-3DC2697406EA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22:34.400" v="298" actId="1076"/>
          <ac:picMkLst>
            <pc:docMk/>
            <pc:sldMk cId="2883044322" sldId="274"/>
            <ac:picMk id="4" creationId="{DC5E7C2B-5B37-4008-B5B0-AB6728BE3014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22:29.853" v="296" actId="1076"/>
          <ac:picMkLst>
            <pc:docMk/>
            <pc:sldMk cId="2883044322" sldId="274"/>
            <ac:picMk id="5" creationId="{6AFBC8EF-DC93-4A1E-8849-A52C01F095D4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5:18:35.708" v="582" actId="1076"/>
          <ac:picMkLst>
            <pc:docMk/>
            <pc:sldMk cId="2883044322" sldId="274"/>
            <ac:picMk id="7" creationId="{62EED3ED-7C69-4C5A-8336-F7E14105A549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4:27:16.478" v="355" actId="1076"/>
        <pc:sldMkLst>
          <pc:docMk/>
          <pc:sldMk cId="1392289332" sldId="275"/>
        </pc:sldMkLst>
        <pc:spChg chg="mod">
          <ac:chgData name="Anastasiia Bugai" userId="S::z1837161@students.niu.edu::30d5cc97-ac72-4f3e-a1e4-b9ba99c2f624" providerId="AD" clId="Web-{4F0CBDAA-42F8-401E-A87E-72B6E38C4966}" dt="2018-12-05T04:24:04.697" v="350" actId="1076"/>
          <ac:spMkLst>
            <pc:docMk/>
            <pc:sldMk cId="1392289332" sldId="275"/>
            <ac:spMk id="3" creationId="{94CC7318-B9B8-4F2E-B0FA-6C3E76B96092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27:16.478" v="355" actId="1076"/>
          <ac:picMkLst>
            <pc:docMk/>
            <pc:sldMk cId="1392289332" sldId="275"/>
            <ac:picMk id="9" creationId="{88CF7487-5A67-4104-8E0C-B839304701D1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3:06.380" v="622" actId="20577"/>
        <pc:sldMkLst>
          <pc:docMk/>
          <pc:sldMk cId="87542669" sldId="276"/>
        </pc:sldMkLst>
        <pc:spChg chg="mod">
          <ac:chgData name="Anastasiia Bugai" userId="S::z1837161@students.niu.edu::30d5cc97-ac72-4f3e-a1e4-b9ba99c2f624" providerId="AD" clId="Web-{4F0CBDAA-42F8-401E-A87E-72B6E38C4966}" dt="2018-12-05T05:23:06.380" v="622" actId="20577"/>
          <ac:spMkLst>
            <pc:docMk/>
            <pc:sldMk cId="87542669" sldId="276"/>
            <ac:spMk id="3" creationId="{E055E2F7-1C20-4EDC-8E1A-5C516EA5D7F1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4:16:35.948" v="89" actId="20577"/>
        <pc:sldMkLst>
          <pc:docMk/>
          <pc:sldMk cId="4061016023" sldId="277"/>
        </pc:sldMkLst>
        <pc:spChg chg="mod">
          <ac:chgData name="Anastasiia Bugai" userId="S::z1837161@students.niu.edu::30d5cc97-ac72-4f3e-a1e4-b9ba99c2f624" providerId="AD" clId="Web-{4F0CBDAA-42F8-401E-A87E-72B6E38C4966}" dt="2018-12-05T04:16:35.948" v="89" actId="20577"/>
          <ac:spMkLst>
            <pc:docMk/>
            <pc:sldMk cId="4061016023" sldId="277"/>
            <ac:spMk id="3" creationId="{21CDDC3C-FAC2-4527-8221-E5E342589DBB}"/>
          </ac:spMkLst>
        </pc:spChg>
      </pc:sldChg>
      <pc:sldChg chg="delSp modSp">
        <pc:chgData name="Anastasiia Bugai" userId="S::z1837161@students.niu.edu::30d5cc97-ac72-4f3e-a1e4-b9ba99c2f624" providerId="AD" clId="Web-{4F0CBDAA-42F8-401E-A87E-72B6E38C4966}" dt="2018-12-05T04:20:29.791" v="223" actId="20577"/>
        <pc:sldMkLst>
          <pc:docMk/>
          <pc:sldMk cId="2313425651" sldId="278"/>
        </pc:sldMkLst>
        <pc:spChg chg="del mod">
          <ac:chgData name="Anastasiia Bugai" userId="S::z1837161@students.niu.edu::30d5cc97-ac72-4f3e-a1e4-b9ba99c2f624" providerId="AD" clId="Web-{4F0CBDAA-42F8-401E-A87E-72B6E38C4966}" dt="2018-12-05T04:19:27.197" v="213"/>
          <ac:spMkLst>
            <pc:docMk/>
            <pc:sldMk cId="2313425651" sldId="278"/>
            <ac:spMk id="2" creationId="{95B67EEB-5A7B-42F2-8845-063085EB5631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0:29.791" v="223" actId="20577"/>
          <ac:spMkLst>
            <pc:docMk/>
            <pc:sldMk cId="2313425651" sldId="278"/>
            <ac:spMk id="8" creationId="{05E859FF-3D9E-49AA-A603-E4ED2E2CE783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18:16.229" v="168" actId="1076"/>
          <ac:picMkLst>
            <pc:docMk/>
            <pc:sldMk cId="2313425651" sldId="278"/>
            <ac:picMk id="4" creationId="{3D978519-2442-46F2-8D81-45504B7C0198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18:20.979" v="170" actId="14100"/>
          <ac:picMkLst>
            <pc:docMk/>
            <pc:sldMk cId="2313425651" sldId="278"/>
            <ac:picMk id="5" creationId="{053C6DB9-F4BD-493E-A20E-635F67B16310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18:25.526" v="172" actId="1076"/>
          <ac:picMkLst>
            <pc:docMk/>
            <pc:sldMk cId="2313425651" sldId="278"/>
            <ac:picMk id="6" creationId="{44C5A824-503D-4386-8E2A-20D94EF44380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4:25:44.650" v="353" actId="14100"/>
        <pc:sldMkLst>
          <pc:docMk/>
          <pc:sldMk cId="689251167" sldId="279"/>
        </pc:sldMkLst>
        <pc:picChg chg="mod">
          <ac:chgData name="Anastasiia Bugai" userId="S::z1837161@students.niu.edu::30d5cc97-ac72-4f3e-a1e4-b9ba99c2f624" providerId="AD" clId="Web-{4F0CBDAA-42F8-401E-A87E-72B6E38C4966}" dt="2018-12-05T04:25:36.728" v="352" actId="14100"/>
          <ac:picMkLst>
            <pc:docMk/>
            <pc:sldMk cId="689251167" sldId="279"/>
            <ac:picMk id="4" creationId="{F2904BF3-6D11-4B95-AE58-5B40ABCF0B35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25:44.650" v="353" actId="14100"/>
          <ac:picMkLst>
            <pc:docMk/>
            <pc:sldMk cId="689251167" sldId="279"/>
            <ac:picMk id="5" creationId="{CECAB5C9-348C-40F3-8F2A-B00A6A6846DA}"/>
          </ac:picMkLst>
        </pc:picChg>
      </pc:sldChg>
    </pc:docChg>
  </pc:docChgLst>
  <pc:docChgLst>
    <pc:chgData name="Tomiloba Ogundipe" userId="S::z1828732@students.niu.edu::25b53bb9-51dc-4b19-b1ea-2a860e4c3809" providerId="AD" clId="Web-{9688ADED-D754-4B2A-840E-1F7D84B5D7F7}"/>
    <pc:docChg chg="modSld">
      <pc:chgData name="Tomiloba Ogundipe" userId="S::z1828732@students.niu.edu::25b53bb9-51dc-4b19-b1ea-2a860e4c3809" providerId="AD" clId="Web-{9688ADED-D754-4B2A-840E-1F7D84B5D7F7}" dt="2018-12-05T16:42:39.171" v="19" actId="1076"/>
      <pc:docMkLst>
        <pc:docMk/>
      </pc:docMkLst>
      <pc:sldChg chg="modSp">
        <pc:chgData name="Tomiloba Ogundipe" userId="S::z1828732@students.niu.edu::25b53bb9-51dc-4b19-b1ea-2a860e4c3809" providerId="AD" clId="Web-{9688ADED-D754-4B2A-840E-1F7D84B5D7F7}" dt="2018-12-05T16:23:34.188" v="4" actId="20577"/>
        <pc:sldMkLst>
          <pc:docMk/>
          <pc:sldMk cId="3392460108" sldId="264"/>
        </pc:sldMkLst>
        <pc:spChg chg="mod">
          <ac:chgData name="Tomiloba Ogundipe" userId="S::z1828732@students.niu.edu::25b53bb9-51dc-4b19-b1ea-2a860e4c3809" providerId="AD" clId="Web-{9688ADED-D754-4B2A-840E-1F7D84B5D7F7}" dt="2018-12-05T16:23:34.188" v="4" actId="20577"/>
          <ac:spMkLst>
            <pc:docMk/>
            <pc:sldMk cId="3392460108" sldId="264"/>
            <ac:spMk id="3" creationId="{3E059971-6264-4462-B6B9-95CCC29BB683}"/>
          </ac:spMkLst>
        </pc:spChg>
      </pc:sldChg>
      <pc:sldChg chg="modSp">
        <pc:chgData name="Tomiloba Ogundipe" userId="S::z1828732@students.niu.edu::25b53bb9-51dc-4b19-b1ea-2a860e4c3809" providerId="AD" clId="Web-{9688ADED-D754-4B2A-840E-1F7D84B5D7F7}" dt="2018-12-05T16:24:09.924" v="16" actId="20577"/>
        <pc:sldMkLst>
          <pc:docMk/>
          <pc:sldMk cId="2667868401" sldId="269"/>
        </pc:sldMkLst>
        <pc:spChg chg="mod">
          <ac:chgData name="Tomiloba Ogundipe" userId="S::z1828732@students.niu.edu::25b53bb9-51dc-4b19-b1ea-2a860e4c3809" providerId="AD" clId="Web-{9688ADED-D754-4B2A-840E-1F7D84B5D7F7}" dt="2018-12-05T16:24:09.924" v="16" actId="20577"/>
          <ac:spMkLst>
            <pc:docMk/>
            <pc:sldMk cId="2667868401" sldId="269"/>
            <ac:spMk id="3" creationId="{AD2759A8-00F4-473B-B0E6-42EE2FBBBD36}"/>
          </ac:spMkLst>
        </pc:spChg>
      </pc:sldChg>
      <pc:sldChg chg="modSp">
        <pc:chgData name="Tomiloba Ogundipe" userId="S::z1828732@students.niu.edu::25b53bb9-51dc-4b19-b1ea-2a860e4c3809" providerId="AD" clId="Web-{9688ADED-D754-4B2A-840E-1F7D84B5D7F7}" dt="2018-12-05T16:42:39.171" v="19" actId="1076"/>
        <pc:sldMkLst>
          <pc:docMk/>
          <pc:sldMk cId="3634031595" sldId="285"/>
        </pc:sldMkLst>
        <pc:picChg chg="mod">
          <ac:chgData name="Tomiloba Ogundipe" userId="S::z1828732@students.niu.edu::25b53bb9-51dc-4b19-b1ea-2a860e4c3809" providerId="AD" clId="Web-{9688ADED-D754-4B2A-840E-1F7D84B5D7F7}" dt="2018-12-05T16:42:39.171" v="19" actId="1076"/>
          <ac:picMkLst>
            <pc:docMk/>
            <pc:sldMk cId="3634031595" sldId="285"/>
            <ac:picMk id="2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13917-F80F-4480-B3D8-0B5DB4AEB04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B7E56B-42E9-4A85-934D-7ABA7C58EE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 the average temperature is increasing the binge drinking is reducing.</a:t>
          </a:r>
        </a:p>
      </dgm:t>
    </dgm:pt>
    <dgm:pt modelId="{7974D688-E2C6-479E-9400-E671AD401404}" type="parTrans" cxnId="{D04A2C32-6F8D-45B5-A37E-794078385A69}">
      <dgm:prSet/>
      <dgm:spPr/>
      <dgm:t>
        <a:bodyPr/>
        <a:lstStyle/>
        <a:p>
          <a:endParaRPr lang="en-US"/>
        </a:p>
      </dgm:t>
    </dgm:pt>
    <dgm:pt modelId="{1C70FA1D-6EE9-4B6F-857D-F30FB23D4887}" type="sibTrans" cxnId="{D04A2C32-6F8D-45B5-A37E-794078385A69}">
      <dgm:prSet/>
      <dgm:spPr/>
      <dgm:t>
        <a:bodyPr/>
        <a:lstStyle/>
        <a:p>
          <a:endParaRPr lang="en-US"/>
        </a:p>
      </dgm:t>
    </dgm:pt>
    <dgm:pt modelId="{B49662B6-630F-4B1B-BEF6-1A6FC0768A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Life expectancy in warmer states is less as compared to colder states.</a:t>
          </a:r>
        </a:p>
      </dgm:t>
    </dgm:pt>
    <dgm:pt modelId="{313FB680-906C-4205-B30D-04B4D24C0002}" type="parTrans" cxnId="{FCE8BE66-94E4-4FDF-9350-DB149DDC745A}">
      <dgm:prSet/>
      <dgm:spPr/>
      <dgm:t>
        <a:bodyPr/>
        <a:lstStyle/>
        <a:p>
          <a:endParaRPr lang="en-US"/>
        </a:p>
      </dgm:t>
    </dgm:pt>
    <dgm:pt modelId="{ABAACD59-9775-46CB-9F4E-00B8F6606ACA}" type="sibTrans" cxnId="{FCE8BE66-94E4-4FDF-9350-DB149DDC745A}">
      <dgm:prSet/>
      <dgm:spPr/>
      <dgm:t>
        <a:bodyPr/>
        <a:lstStyle/>
        <a:p>
          <a:endParaRPr lang="en-US"/>
        </a:p>
      </dgm:t>
    </dgm:pt>
    <dgm:pt modelId="{6B97E74A-F8BE-4F13-A03F-FF5B08D6803B}" type="pres">
      <dgm:prSet presAssocID="{C8913917-F80F-4480-B3D8-0B5DB4AEB045}" presName="root" presStyleCnt="0">
        <dgm:presLayoutVars>
          <dgm:dir/>
          <dgm:resizeHandles val="exact"/>
        </dgm:presLayoutVars>
      </dgm:prSet>
      <dgm:spPr/>
    </dgm:pt>
    <dgm:pt modelId="{E81F2C9F-EBF6-4CEE-9D49-FDC76026D7F9}" type="pres">
      <dgm:prSet presAssocID="{25B7E56B-42E9-4A85-934D-7ABA7C58EE8C}" presName="compNode" presStyleCnt="0"/>
      <dgm:spPr/>
    </dgm:pt>
    <dgm:pt modelId="{A4CC2010-A86F-43A8-98EA-21B607878406}" type="pres">
      <dgm:prSet presAssocID="{25B7E56B-42E9-4A85-934D-7ABA7C58EE8C}" presName="iconBgRect" presStyleLbl="bgShp" presStyleIdx="0" presStyleCnt="2"/>
      <dgm:spPr/>
    </dgm:pt>
    <dgm:pt modelId="{586B1F32-B1B8-464E-91F8-396C91EC8612}" type="pres">
      <dgm:prSet presAssocID="{25B7E56B-42E9-4A85-934D-7ABA7C58EE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918BED6C-70B8-4DD6-9D1C-3B3610E43AB9}" type="pres">
      <dgm:prSet presAssocID="{25B7E56B-42E9-4A85-934D-7ABA7C58EE8C}" presName="spaceRect" presStyleCnt="0"/>
      <dgm:spPr/>
    </dgm:pt>
    <dgm:pt modelId="{B7205194-475D-450C-A1C7-9A7716FD4085}" type="pres">
      <dgm:prSet presAssocID="{25B7E56B-42E9-4A85-934D-7ABA7C58EE8C}" presName="textRect" presStyleLbl="revTx" presStyleIdx="0" presStyleCnt="2">
        <dgm:presLayoutVars>
          <dgm:chMax val="1"/>
          <dgm:chPref val="1"/>
        </dgm:presLayoutVars>
      </dgm:prSet>
      <dgm:spPr/>
    </dgm:pt>
    <dgm:pt modelId="{70C3EDE3-7797-4DDE-97F5-75BBE9B1F860}" type="pres">
      <dgm:prSet presAssocID="{1C70FA1D-6EE9-4B6F-857D-F30FB23D4887}" presName="sibTrans" presStyleCnt="0"/>
      <dgm:spPr/>
    </dgm:pt>
    <dgm:pt modelId="{ED7492A8-D66C-4B9A-8E18-EAD576E5A1EC}" type="pres">
      <dgm:prSet presAssocID="{B49662B6-630F-4B1B-BEF6-1A6FC0768A5C}" presName="compNode" presStyleCnt="0"/>
      <dgm:spPr/>
    </dgm:pt>
    <dgm:pt modelId="{8EF03FD2-9948-4B5A-AB11-0586AF5FF7FF}" type="pres">
      <dgm:prSet presAssocID="{B49662B6-630F-4B1B-BEF6-1A6FC0768A5C}" presName="iconBgRect" presStyleLbl="bgShp" presStyleIdx="1" presStyleCnt="2"/>
      <dgm:spPr/>
    </dgm:pt>
    <dgm:pt modelId="{1F803CEE-F36C-451D-96A4-B52BAC750242}" type="pres">
      <dgm:prSet presAssocID="{B49662B6-630F-4B1B-BEF6-1A6FC0768A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37DA768-7091-43AA-B542-33016408706A}" type="pres">
      <dgm:prSet presAssocID="{B49662B6-630F-4B1B-BEF6-1A6FC0768A5C}" presName="spaceRect" presStyleCnt="0"/>
      <dgm:spPr/>
    </dgm:pt>
    <dgm:pt modelId="{610F556A-B0D5-4DDC-8E0B-F91C45DEB168}" type="pres">
      <dgm:prSet presAssocID="{B49662B6-630F-4B1B-BEF6-1A6FC0768A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3D5727-BE2A-4027-9694-A6303D1D57C5}" type="presOf" srcId="{C8913917-F80F-4480-B3D8-0B5DB4AEB045}" destId="{6B97E74A-F8BE-4F13-A03F-FF5B08D6803B}" srcOrd="0" destOrd="0" presId="urn:microsoft.com/office/officeart/2018/5/layout/IconCircleLabelList"/>
    <dgm:cxn modelId="{D04A2C32-6F8D-45B5-A37E-794078385A69}" srcId="{C8913917-F80F-4480-B3D8-0B5DB4AEB045}" destId="{25B7E56B-42E9-4A85-934D-7ABA7C58EE8C}" srcOrd="0" destOrd="0" parTransId="{7974D688-E2C6-479E-9400-E671AD401404}" sibTransId="{1C70FA1D-6EE9-4B6F-857D-F30FB23D4887}"/>
    <dgm:cxn modelId="{FCE8BE66-94E4-4FDF-9350-DB149DDC745A}" srcId="{C8913917-F80F-4480-B3D8-0B5DB4AEB045}" destId="{B49662B6-630F-4B1B-BEF6-1A6FC0768A5C}" srcOrd="1" destOrd="0" parTransId="{313FB680-906C-4205-B30D-04B4D24C0002}" sibTransId="{ABAACD59-9775-46CB-9F4E-00B8F6606ACA}"/>
    <dgm:cxn modelId="{F1EBC4BD-CF9A-442F-8E33-9C92EA96D54F}" type="presOf" srcId="{B49662B6-630F-4B1B-BEF6-1A6FC0768A5C}" destId="{610F556A-B0D5-4DDC-8E0B-F91C45DEB168}" srcOrd="0" destOrd="0" presId="urn:microsoft.com/office/officeart/2018/5/layout/IconCircleLabelList"/>
    <dgm:cxn modelId="{A88988CD-8FDB-414F-BAC5-6C8C9D3DF6C9}" type="presOf" srcId="{25B7E56B-42E9-4A85-934D-7ABA7C58EE8C}" destId="{B7205194-475D-450C-A1C7-9A7716FD4085}" srcOrd="0" destOrd="0" presId="urn:microsoft.com/office/officeart/2018/5/layout/IconCircleLabelList"/>
    <dgm:cxn modelId="{5E72F34E-67F2-4D97-B68E-EF599C63D37F}" type="presParOf" srcId="{6B97E74A-F8BE-4F13-A03F-FF5B08D6803B}" destId="{E81F2C9F-EBF6-4CEE-9D49-FDC76026D7F9}" srcOrd="0" destOrd="0" presId="urn:microsoft.com/office/officeart/2018/5/layout/IconCircleLabelList"/>
    <dgm:cxn modelId="{44F14950-E105-4579-B690-2E83B0839ABF}" type="presParOf" srcId="{E81F2C9F-EBF6-4CEE-9D49-FDC76026D7F9}" destId="{A4CC2010-A86F-43A8-98EA-21B607878406}" srcOrd="0" destOrd="0" presId="urn:microsoft.com/office/officeart/2018/5/layout/IconCircleLabelList"/>
    <dgm:cxn modelId="{F70A5C2C-2255-46E5-B89B-1870AD427A26}" type="presParOf" srcId="{E81F2C9F-EBF6-4CEE-9D49-FDC76026D7F9}" destId="{586B1F32-B1B8-464E-91F8-396C91EC8612}" srcOrd="1" destOrd="0" presId="urn:microsoft.com/office/officeart/2018/5/layout/IconCircleLabelList"/>
    <dgm:cxn modelId="{252CB7B4-34D1-4A81-BC88-B1AC54C829AC}" type="presParOf" srcId="{E81F2C9F-EBF6-4CEE-9D49-FDC76026D7F9}" destId="{918BED6C-70B8-4DD6-9D1C-3B3610E43AB9}" srcOrd="2" destOrd="0" presId="urn:microsoft.com/office/officeart/2018/5/layout/IconCircleLabelList"/>
    <dgm:cxn modelId="{F5FE512C-CC09-47A9-BA7D-FDD14B05042A}" type="presParOf" srcId="{E81F2C9F-EBF6-4CEE-9D49-FDC76026D7F9}" destId="{B7205194-475D-450C-A1C7-9A7716FD4085}" srcOrd="3" destOrd="0" presId="urn:microsoft.com/office/officeart/2018/5/layout/IconCircleLabelList"/>
    <dgm:cxn modelId="{28AD64F5-1461-4F4B-B651-22384280B61D}" type="presParOf" srcId="{6B97E74A-F8BE-4F13-A03F-FF5B08D6803B}" destId="{70C3EDE3-7797-4DDE-97F5-75BBE9B1F860}" srcOrd="1" destOrd="0" presId="urn:microsoft.com/office/officeart/2018/5/layout/IconCircleLabelList"/>
    <dgm:cxn modelId="{1EACD82B-9F9E-4934-ADCC-1C0E62F4B23C}" type="presParOf" srcId="{6B97E74A-F8BE-4F13-A03F-FF5B08D6803B}" destId="{ED7492A8-D66C-4B9A-8E18-EAD576E5A1EC}" srcOrd="2" destOrd="0" presId="urn:microsoft.com/office/officeart/2018/5/layout/IconCircleLabelList"/>
    <dgm:cxn modelId="{DE77C193-F25B-4137-B2A3-D172E7447349}" type="presParOf" srcId="{ED7492A8-D66C-4B9A-8E18-EAD576E5A1EC}" destId="{8EF03FD2-9948-4B5A-AB11-0586AF5FF7FF}" srcOrd="0" destOrd="0" presId="urn:microsoft.com/office/officeart/2018/5/layout/IconCircleLabelList"/>
    <dgm:cxn modelId="{CD155C55-2116-4F1F-B227-6B642C726B47}" type="presParOf" srcId="{ED7492A8-D66C-4B9A-8E18-EAD576E5A1EC}" destId="{1F803CEE-F36C-451D-96A4-B52BAC750242}" srcOrd="1" destOrd="0" presId="urn:microsoft.com/office/officeart/2018/5/layout/IconCircleLabelList"/>
    <dgm:cxn modelId="{7A9BFB06-E0DA-4E56-B7F9-48DC3E96F9C8}" type="presParOf" srcId="{ED7492A8-D66C-4B9A-8E18-EAD576E5A1EC}" destId="{C37DA768-7091-43AA-B542-33016408706A}" srcOrd="2" destOrd="0" presId="urn:microsoft.com/office/officeart/2018/5/layout/IconCircleLabelList"/>
    <dgm:cxn modelId="{0AA11AE1-CE51-4E4B-8261-BA0BD9260E64}" type="presParOf" srcId="{ED7492A8-D66C-4B9A-8E18-EAD576E5A1EC}" destId="{610F556A-B0D5-4DDC-8E0B-F91C45DEB1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5D4B0-2AE7-4E57-90C1-4889F70B3838}" type="doc">
      <dgm:prSet loTypeId="urn:microsoft.com/office/officeart/2005/8/layout/hierarchy3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ADF31-5582-4F18-867F-9A1C0B30F620}">
      <dgm:prSet/>
      <dgm:spPr/>
      <dgm:t>
        <a:bodyPr/>
        <a:lstStyle/>
        <a:p>
          <a:r>
            <a:rPr lang="en-US"/>
            <a:t>High school drop out rate does not depend on the divorce rate.</a:t>
          </a:r>
        </a:p>
      </dgm:t>
    </dgm:pt>
    <dgm:pt modelId="{94F7A48B-B098-4167-A243-AFF5BA0C3598}" type="parTrans" cxnId="{E9BDE17A-894A-4A56-8ECE-6F70D8B67EFC}">
      <dgm:prSet/>
      <dgm:spPr/>
      <dgm:t>
        <a:bodyPr/>
        <a:lstStyle/>
        <a:p>
          <a:endParaRPr lang="en-US"/>
        </a:p>
      </dgm:t>
    </dgm:pt>
    <dgm:pt modelId="{CE30FEA3-86E2-4316-8276-D26A280B0DCB}" type="sibTrans" cxnId="{E9BDE17A-894A-4A56-8ECE-6F70D8B67EFC}">
      <dgm:prSet/>
      <dgm:spPr/>
      <dgm:t>
        <a:bodyPr/>
        <a:lstStyle/>
        <a:p>
          <a:endParaRPr lang="en-US"/>
        </a:p>
      </dgm:t>
    </dgm:pt>
    <dgm:pt modelId="{0048C2A0-F6DD-4D7D-A56D-A398AF9AB14B}">
      <dgm:prSet/>
      <dgm:spPr/>
      <dgm:t>
        <a:bodyPr/>
        <a:lstStyle/>
        <a:p>
          <a:r>
            <a:rPr lang="en-US"/>
            <a:t>Happiness does not depend on the income equality.</a:t>
          </a:r>
        </a:p>
      </dgm:t>
    </dgm:pt>
    <dgm:pt modelId="{9BAACD5B-12D2-4FDF-980A-2885E74F1248}" type="parTrans" cxnId="{5809B2AA-C7F9-4068-8383-1FB9513A4182}">
      <dgm:prSet/>
      <dgm:spPr/>
      <dgm:t>
        <a:bodyPr/>
        <a:lstStyle/>
        <a:p>
          <a:endParaRPr lang="en-US"/>
        </a:p>
      </dgm:t>
    </dgm:pt>
    <dgm:pt modelId="{03C9A9A2-DAB3-47E1-8567-22CA530CECB9}" type="sibTrans" cxnId="{5809B2AA-C7F9-4068-8383-1FB9513A4182}">
      <dgm:prSet/>
      <dgm:spPr/>
      <dgm:t>
        <a:bodyPr/>
        <a:lstStyle/>
        <a:p>
          <a:endParaRPr lang="en-US"/>
        </a:p>
      </dgm:t>
    </dgm:pt>
    <dgm:pt modelId="{39429262-941A-4D55-B479-6BE48D51334E}" type="pres">
      <dgm:prSet presAssocID="{CC55D4B0-2AE7-4E57-90C1-4889F70B38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28882B-3E4A-4059-ADED-D77FF6861F5C}" type="pres">
      <dgm:prSet presAssocID="{F9BADF31-5582-4F18-867F-9A1C0B30F620}" presName="root" presStyleCnt="0"/>
      <dgm:spPr/>
    </dgm:pt>
    <dgm:pt modelId="{23DD22BE-579F-4C92-9F98-C726E1854EFB}" type="pres">
      <dgm:prSet presAssocID="{F9BADF31-5582-4F18-867F-9A1C0B30F620}" presName="rootComposite" presStyleCnt="0"/>
      <dgm:spPr/>
    </dgm:pt>
    <dgm:pt modelId="{7D5C1088-DE3E-4D7F-A992-5915653EB8BA}" type="pres">
      <dgm:prSet presAssocID="{F9BADF31-5582-4F18-867F-9A1C0B30F620}" presName="rootText" presStyleLbl="node1" presStyleIdx="0" presStyleCnt="2"/>
      <dgm:spPr/>
    </dgm:pt>
    <dgm:pt modelId="{EE5E847A-EADA-49E0-9423-3B9E4730A8CD}" type="pres">
      <dgm:prSet presAssocID="{F9BADF31-5582-4F18-867F-9A1C0B30F620}" presName="rootConnector" presStyleLbl="node1" presStyleIdx="0" presStyleCnt="2"/>
      <dgm:spPr/>
    </dgm:pt>
    <dgm:pt modelId="{D2FFA3EF-7DB7-4AFA-BCD1-FF9096FFEB72}" type="pres">
      <dgm:prSet presAssocID="{F9BADF31-5582-4F18-867F-9A1C0B30F620}" presName="childShape" presStyleCnt="0"/>
      <dgm:spPr/>
    </dgm:pt>
    <dgm:pt modelId="{643C4C69-C97F-4DF3-BB87-7D414D8FA06D}" type="pres">
      <dgm:prSet presAssocID="{0048C2A0-F6DD-4D7D-A56D-A398AF9AB14B}" presName="root" presStyleCnt="0"/>
      <dgm:spPr/>
    </dgm:pt>
    <dgm:pt modelId="{775965DA-ABEA-4A25-8718-C00FCAB6CFAD}" type="pres">
      <dgm:prSet presAssocID="{0048C2A0-F6DD-4D7D-A56D-A398AF9AB14B}" presName="rootComposite" presStyleCnt="0"/>
      <dgm:spPr/>
    </dgm:pt>
    <dgm:pt modelId="{B8238A12-4A8E-4511-8806-EBC6070B4212}" type="pres">
      <dgm:prSet presAssocID="{0048C2A0-F6DD-4D7D-A56D-A398AF9AB14B}" presName="rootText" presStyleLbl="node1" presStyleIdx="1" presStyleCnt="2"/>
      <dgm:spPr/>
    </dgm:pt>
    <dgm:pt modelId="{F60B022C-6308-40ED-B67A-BE4843D6C2FC}" type="pres">
      <dgm:prSet presAssocID="{0048C2A0-F6DD-4D7D-A56D-A398AF9AB14B}" presName="rootConnector" presStyleLbl="node1" presStyleIdx="1" presStyleCnt="2"/>
      <dgm:spPr/>
    </dgm:pt>
    <dgm:pt modelId="{D18BE39F-0E48-4C43-BB83-BBAE79769164}" type="pres">
      <dgm:prSet presAssocID="{0048C2A0-F6DD-4D7D-A56D-A398AF9AB14B}" presName="childShape" presStyleCnt="0"/>
      <dgm:spPr/>
    </dgm:pt>
  </dgm:ptLst>
  <dgm:cxnLst>
    <dgm:cxn modelId="{9143A641-8C43-49B0-9116-534D7825C898}" type="presOf" srcId="{0048C2A0-F6DD-4D7D-A56D-A398AF9AB14B}" destId="{B8238A12-4A8E-4511-8806-EBC6070B4212}" srcOrd="0" destOrd="0" presId="urn:microsoft.com/office/officeart/2005/8/layout/hierarchy3"/>
    <dgm:cxn modelId="{E9BDE17A-894A-4A56-8ECE-6F70D8B67EFC}" srcId="{CC55D4B0-2AE7-4E57-90C1-4889F70B3838}" destId="{F9BADF31-5582-4F18-867F-9A1C0B30F620}" srcOrd="0" destOrd="0" parTransId="{94F7A48B-B098-4167-A243-AFF5BA0C3598}" sibTransId="{CE30FEA3-86E2-4316-8276-D26A280B0DCB}"/>
    <dgm:cxn modelId="{DAEA149E-B21B-457C-B765-3CFD4C376A47}" type="presOf" srcId="{0048C2A0-F6DD-4D7D-A56D-A398AF9AB14B}" destId="{F60B022C-6308-40ED-B67A-BE4843D6C2FC}" srcOrd="1" destOrd="0" presId="urn:microsoft.com/office/officeart/2005/8/layout/hierarchy3"/>
    <dgm:cxn modelId="{5809B2AA-C7F9-4068-8383-1FB9513A4182}" srcId="{CC55D4B0-2AE7-4E57-90C1-4889F70B3838}" destId="{0048C2A0-F6DD-4D7D-A56D-A398AF9AB14B}" srcOrd="1" destOrd="0" parTransId="{9BAACD5B-12D2-4FDF-980A-2885E74F1248}" sibTransId="{03C9A9A2-DAB3-47E1-8567-22CA530CECB9}"/>
    <dgm:cxn modelId="{E5F9EFB9-63B4-4F6A-AF70-2D4D57952452}" type="presOf" srcId="{F9BADF31-5582-4F18-867F-9A1C0B30F620}" destId="{7D5C1088-DE3E-4D7F-A992-5915653EB8BA}" srcOrd="0" destOrd="0" presId="urn:microsoft.com/office/officeart/2005/8/layout/hierarchy3"/>
    <dgm:cxn modelId="{54889DF1-4D3E-4445-80A0-A812B9171300}" type="presOf" srcId="{CC55D4B0-2AE7-4E57-90C1-4889F70B3838}" destId="{39429262-941A-4D55-B479-6BE48D51334E}" srcOrd="0" destOrd="0" presId="urn:microsoft.com/office/officeart/2005/8/layout/hierarchy3"/>
    <dgm:cxn modelId="{46F9AEF7-8670-48F1-9483-09CF66D8A297}" type="presOf" srcId="{F9BADF31-5582-4F18-867F-9A1C0B30F620}" destId="{EE5E847A-EADA-49E0-9423-3B9E4730A8CD}" srcOrd="1" destOrd="0" presId="urn:microsoft.com/office/officeart/2005/8/layout/hierarchy3"/>
    <dgm:cxn modelId="{7DE88EA9-7E48-4C94-AECF-70215AFAB98A}" type="presParOf" srcId="{39429262-941A-4D55-B479-6BE48D51334E}" destId="{4128882B-3E4A-4059-ADED-D77FF6861F5C}" srcOrd="0" destOrd="0" presId="urn:microsoft.com/office/officeart/2005/8/layout/hierarchy3"/>
    <dgm:cxn modelId="{A1E768BA-33B9-4784-913A-3E78AF45C70E}" type="presParOf" srcId="{4128882B-3E4A-4059-ADED-D77FF6861F5C}" destId="{23DD22BE-579F-4C92-9F98-C726E1854EFB}" srcOrd="0" destOrd="0" presId="urn:microsoft.com/office/officeart/2005/8/layout/hierarchy3"/>
    <dgm:cxn modelId="{196BF908-F727-4620-878B-67E2D59E7FF6}" type="presParOf" srcId="{23DD22BE-579F-4C92-9F98-C726E1854EFB}" destId="{7D5C1088-DE3E-4D7F-A992-5915653EB8BA}" srcOrd="0" destOrd="0" presId="urn:microsoft.com/office/officeart/2005/8/layout/hierarchy3"/>
    <dgm:cxn modelId="{09D5D069-E394-4BDE-8AB6-86DA4AE5F998}" type="presParOf" srcId="{23DD22BE-579F-4C92-9F98-C726E1854EFB}" destId="{EE5E847A-EADA-49E0-9423-3B9E4730A8CD}" srcOrd="1" destOrd="0" presId="urn:microsoft.com/office/officeart/2005/8/layout/hierarchy3"/>
    <dgm:cxn modelId="{6948B833-93E3-402B-AF5F-AC40D1A8503A}" type="presParOf" srcId="{4128882B-3E4A-4059-ADED-D77FF6861F5C}" destId="{D2FFA3EF-7DB7-4AFA-BCD1-FF9096FFEB72}" srcOrd="1" destOrd="0" presId="urn:microsoft.com/office/officeart/2005/8/layout/hierarchy3"/>
    <dgm:cxn modelId="{A3A4EEF3-F3BE-4AC5-A5EE-953D70A176C5}" type="presParOf" srcId="{39429262-941A-4D55-B479-6BE48D51334E}" destId="{643C4C69-C97F-4DF3-BB87-7D414D8FA06D}" srcOrd="1" destOrd="0" presId="urn:microsoft.com/office/officeart/2005/8/layout/hierarchy3"/>
    <dgm:cxn modelId="{545EB600-492F-40BB-AFBC-3648E18C2137}" type="presParOf" srcId="{643C4C69-C97F-4DF3-BB87-7D414D8FA06D}" destId="{775965DA-ABEA-4A25-8718-C00FCAB6CFAD}" srcOrd="0" destOrd="0" presId="urn:microsoft.com/office/officeart/2005/8/layout/hierarchy3"/>
    <dgm:cxn modelId="{E61BAC7F-AAB7-449F-9EFE-D5841EE28F73}" type="presParOf" srcId="{775965DA-ABEA-4A25-8718-C00FCAB6CFAD}" destId="{B8238A12-4A8E-4511-8806-EBC6070B4212}" srcOrd="0" destOrd="0" presId="urn:microsoft.com/office/officeart/2005/8/layout/hierarchy3"/>
    <dgm:cxn modelId="{D944ED02-CE2B-46B6-B94D-81F3AA404817}" type="presParOf" srcId="{775965DA-ABEA-4A25-8718-C00FCAB6CFAD}" destId="{F60B022C-6308-40ED-B67A-BE4843D6C2FC}" srcOrd="1" destOrd="0" presId="urn:microsoft.com/office/officeart/2005/8/layout/hierarchy3"/>
    <dgm:cxn modelId="{6A76545E-A781-4482-824E-64B504C60942}" type="presParOf" srcId="{643C4C69-C97F-4DF3-BB87-7D414D8FA06D}" destId="{D18BE39F-0E48-4C43-BB83-BBAE7976916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2010-A86F-43A8-98EA-21B607878406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6B1F32-B1B8-464E-91F8-396C91EC8612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05194-475D-450C-A1C7-9A7716FD4085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As the average temperature is increasing the binge drinking is reducing.</a:t>
          </a:r>
        </a:p>
      </dsp:txBody>
      <dsp:txXfrm>
        <a:off x="1617543" y="2800031"/>
        <a:ext cx="3487500" cy="720000"/>
      </dsp:txXfrm>
    </dsp:sp>
    <dsp:sp modelId="{8EF03FD2-9948-4B5A-AB11-0586AF5FF7FF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803CEE-F36C-451D-96A4-B52BAC750242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F556A-B0D5-4DDC-8E0B-F91C45DEB168}">
      <dsp:nvSpPr>
        <dsp:cNvPr id="0" name=""/>
        <dsp:cNvSpPr/>
      </dsp:nvSpPr>
      <dsp:spPr>
        <a:xfrm>
          <a:off x="571535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Life expectancy in warmer states is less as compared to colder states.</a:t>
          </a:r>
        </a:p>
      </dsp:txBody>
      <dsp:txXfrm>
        <a:off x="5715356" y="2800031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C1088-DE3E-4D7F-A992-5915653EB8BA}">
      <dsp:nvSpPr>
        <dsp:cNvPr id="0" name=""/>
        <dsp:cNvSpPr/>
      </dsp:nvSpPr>
      <dsp:spPr>
        <a:xfrm>
          <a:off x="1320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High school drop out rate does not depend on the divorce rate.</a:t>
          </a:r>
        </a:p>
      </dsp:txBody>
      <dsp:txXfrm>
        <a:off x="71729" y="633466"/>
        <a:ext cx="4667074" cy="2263128"/>
      </dsp:txXfrm>
    </dsp:sp>
    <dsp:sp modelId="{B8238A12-4A8E-4511-8806-EBC6070B4212}">
      <dsp:nvSpPr>
        <dsp:cNvPr id="0" name=""/>
        <dsp:cNvSpPr/>
      </dsp:nvSpPr>
      <dsp:spPr>
        <a:xfrm>
          <a:off x="6011186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2">
                <a:hueOff val="1019668"/>
                <a:satOff val="-2658"/>
                <a:lumOff val="6274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2">
                <a:hueOff val="1019668"/>
                <a:satOff val="-2658"/>
                <a:lumOff val="6274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Happiness does not depend on the income equality.</a:t>
          </a:r>
        </a:p>
      </dsp:txBody>
      <dsp:txXfrm>
        <a:off x="6081595" y="633466"/>
        <a:ext cx="4667074" cy="226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3BB6-F52D-46DA-A89C-B8F4687E7B6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750F-7B8F-4282-9D40-5F780893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22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3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5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A991-F26D-4390-9BCC-61796EBE65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  <p:sldLayoutId id="21474844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E5C3-B954-4599-B029-F17D2D4BD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LIFE IN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16F8-95A7-4A43-B669-328C11B4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-Prema Krishna Gadde</a:t>
            </a:r>
          </a:p>
        </p:txBody>
      </p:sp>
    </p:spTree>
    <p:extLst>
      <p:ext uri="{BB962C8B-B14F-4D97-AF65-F5344CB8AC3E}">
        <p14:creationId xmlns:p14="http://schemas.microsoft.com/office/powerpoint/2010/main" val="4059051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E6D-BF7E-4D89-8801-FE7B722F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7318-B9B8-4F2E-B0FA-6C3E76B9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2" y="2301716"/>
            <a:ext cx="674528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Would a fee waiver impact the result of the SAT score?</a:t>
            </a:r>
          </a:p>
          <a:p>
            <a:endParaRPr lang="en-US" sz="3600"/>
          </a:p>
        </p:txBody>
      </p:sp>
      <p:pic>
        <p:nvPicPr>
          <p:cNvPr id="9" name="Graphic 6" descr="Money">
            <a:extLst>
              <a:ext uri="{FF2B5EF4-FFF2-40B4-BE49-F238E27FC236}">
                <a16:creationId xmlns:a16="http://schemas.microsoft.com/office/drawing/2014/main" id="{88CF7487-5A67-4104-8E0C-B8393047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902" y="3054806"/>
            <a:ext cx="2493191" cy="25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8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267EF-1F2F-4957-930C-3F145744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E2F7-1C20-4EDC-8E1A-5C516EA5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864511"/>
            <a:ext cx="4942044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P value is less than 0.05, thus, we reject the null.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There is a difference in the test score between the two groups.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 students with a fee waiver have less scores when compared to the students without test wavier.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19609E0-C41E-4198-84AB-A3831DAC51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97" y="746126"/>
            <a:ext cx="5780305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79AD-4EA7-404F-A98A-6A435542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0C4-918E-43A7-A2A0-97176A8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/>
              <a:t>CRIME</a:t>
            </a: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9A78C401-1B29-4889-9494-0204292C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778-50AB-42DB-8567-CF07B8E4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CA8-809D-46CF-9696-78ED5092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/>
              <a:t>Does a stronger police force deter crime?</a:t>
            </a:r>
          </a:p>
        </p:txBody>
      </p:sp>
      <p:pic>
        <p:nvPicPr>
          <p:cNvPr id="7" name="Graphic 6" descr="Police">
            <a:extLst>
              <a:ext uri="{FF2B5EF4-FFF2-40B4-BE49-F238E27FC236}">
                <a16:creationId xmlns:a16="http://schemas.microsoft.com/office/drawing/2014/main" id="{00384076-F57D-4652-BD2C-40CE8F44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818" y="3074503"/>
            <a:ext cx="2230381" cy="22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E938-0C41-46A9-B2F7-2716A32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A48A-53F1-4643-91F2-8543C586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6" y="206359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3F67F-EC7A-4BF8-BBB6-F3CFB8F8E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0" t="-1894" r="28884" b="63200"/>
          <a:stretch/>
        </p:blipFill>
        <p:spPr>
          <a:xfrm>
            <a:off x="6739220" y="333978"/>
            <a:ext cx="4525981" cy="17291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0B3C5B-7301-4620-B1F5-DBCDA601FCB1}"/>
              </a:ext>
            </a:extLst>
          </p:cNvPr>
          <p:cNvSpPr/>
          <p:nvPr/>
        </p:nvSpPr>
        <p:spPr>
          <a:xfrm>
            <a:off x="849247" y="3988556"/>
            <a:ext cx="10416797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Dependent variable: Number of reported arrest for violent crimes and property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model is not statistically significant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Reported violent crimes and property crimes as well as  Number of police people does not have an impact on the number of arrests.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1A90C8-4672-4C46-8757-3C271279B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0"/>
          <a:stretch/>
        </p:blipFill>
        <p:spPr>
          <a:xfrm>
            <a:off x="381283" y="2192559"/>
            <a:ext cx="10886142" cy="160875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7C3623-DBF8-442E-B9BC-4FFEA783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3" t="38400" r="31475" b="38400"/>
          <a:stretch/>
        </p:blipFill>
        <p:spPr>
          <a:xfrm>
            <a:off x="2771870" y="1024542"/>
            <a:ext cx="3881102" cy="1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9704-9D48-45DE-A147-F0A500E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A8B8E-780D-463C-93D6-571B3E2D96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994" y="448638"/>
            <a:ext cx="5786202" cy="5960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77E108-E405-4EB4-8E9F-7E57A796AA99}"/>
              </a:ext>
            </a:extLst>
          </p:cNvPr>
          <p:cNvSpPr/>
          <p:nvPr/>
        </p:nvSpPr>
        <p:spPr>
          <a:xfrm>
            <a:off x="212036" y="1541097"/>
            <a:ext cx="5645426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/>
              <a:t>Moderation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model is statistically significant.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Number of policemen moderates the relationship between the reported crime rate and the number of arrests.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number of  police officers moderates the effect between the crime rate and number of arrests.</a:t>
            </a:r>
          </a:p>
        </p:txBody>
      </p:sp>
    </p:spTree>
    <p:extLst>
      <p:ext uri="{BB962C8B-B14F-4D97-AF65-F5344CB8AC3E}">
        <p14:creationId xmlns:p14="http://schemas.microsoft.com/office/powerpoint/2010/main" val="401794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6C1C-9824-4746-BD63-D51874DD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E701-BACB-4A79-83F9-20794B58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8995568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/>
              <a:t>Do crimes happen more often in inequal societies? </a:t>
            </a: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8610E6E1-11EA-447B-921F-04EA69D5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7870" y="2971236"/>
            <a:ext cx="3190879" cy="319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666-5488-4F71-BBAB-A1881334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DD0C7-D3E5-4A38-89F7-8DCE3F727B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3" t="23282" r="23397" b="51497"/>
          <a:stretch/>
        </p:blipFill>
        <p:spPr bwMode="auto">
          <a:xfrm>
            <a:off x="7200900" y="958213"/>
            <a:ext cx="3883702" cy="180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C6F6E-D20C-4A86-9AD1-60549C181B9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0" t="49410" r="28312" b="37021"/>
          <a:stretch/>
        </p:blipFill>
        <p:spPr bwMode="auto">
          <a:xfrm>
            <a:off x="7343846" y="3075709"/>
            <a:ext cx="3542846" cy="95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792D-0567-4467-A4E4-6B91EA3726D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4716" r="3792" b="5989"/>
          <a:stretch/>
        </p:blipFill>
        <p:spPr bwMode="auto">
          <a:xfrm>
            <a:off x="7255863" y="4311037"/>
            <a:ext cx="3828739" cy="2160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C272-ECC5-4423-AEA0-959B79697072}"/>
              </a:ext>
            </a:extLst>
          </p:cNvPr>
          <p:cNvSpPr txBox="1"/>
          <p:nvPr/>
        </p:nvSpPr>
        <p:spPr>
          <a:xfrm>
            <a:off x="685800" y="1748892"/>
            <a:ext cx="52315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Dependent variable: Reported Violent and property crime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model is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income inequality does not have an impact on the reported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As the unemployment rate and the non-white population is increasing the income inequality is also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reported crime is less in the states where there is no death penalty, compared to the states with death penalty.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357-8216-44D7-82AF-86830B4A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DC3C-FAC2-4527-8221-E5E342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Does income inequality depend on the political party strength?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A52E5FA-5997-4CDF-89A8-8AE7A7EC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0016" y="3048701"/>
            <a:ext cx="2256183" cy="2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5A824-503D-4386-8E2A-20D94EF443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71461" r="1443" b="3185"/>
          <a:stretch/>
        </p:blipFill>
        <p:spPr bwMode="auto">
          <a:xfrm>
            <a:off x="456378" y="4729162"/>
            <a:ext cx="4428541" cy="1870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78519-2442-46F2-8D81-45504B7C01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t="25079" r="11073" b="47142"/>
          <a:stretch/>
        </p:blipFill>
        <p:spPr bwMode="auto">
          <a:xfrm>
            <a:off x="546318" y="1332465"/>
            <a:ext cx="4248659" cy="2014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C6DB9-F4BD-493E-A20E-635F67B163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2" t="53405" r="18636" b="30138"/>
          <a:stretch/>
        </p:blipFill>
        <p:spPr bwMode="auto">
          <a:xfrm>
            <a:off x="546132" y="3275349"/>
            <a:ext cx="4143727" cy="1346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859FF-3D9E-49AA-A603-E4ED2E2CE783}"/>
              </a:ext>
            </a:extLst>
          </p:cNvPr>
          <p:cNvSpPr txBox="1"/>
          <p:nvPr/>
        </p:nvSpPr>
        <p:spPr>
          <a:xfrm>
            <a:off x="5373648" y="1264481"/>
            <a:ext cx="636197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Dependent variable</a:t>
            </a:r>
            <a:r>
              <a:rPr lang="en-US" sz="2400"/>
              <a:t>: Income inequality.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Independent variables</a:t>
            </a:r>
            <a:r>
              <a:rPr lang="en-US" sz="2400"/>
              <a:t>: Percent Democrats, Percent Republicans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Income inequality increases in democratic and  republican states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see that the when the republic party percentage influences the income inequality in a less way as compared to the democrat party.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34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83A9-FDE7-475C-BE3F-B391086E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864" y="746868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9971-6264-4462-B6B9-95CCC29B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125" y="2069502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Immigrant students in the class.</a:t>
            </a:r>
          </a:p>
          <a:p>
            <a:r>
              <a:rPr lang="en-US"/>
              <a:t>The main identifier is every state in United States of America.</a:t>
            </a:r>
          </a:p>
          <a:p>
            <a:r>
              <a:rPr lang="en-US"/>
              <a:t>We have used various sources to create the entire dataset.</a:t>
            </a:r>
          </a:p>
          <a:p>
            <a:r>
              <a:rPr lang="en-US"/>
              <a:t>Data is for the year 2017.</a:t>
            </a:r>
          </a:p>
          <a:p>
            <a:r>
              <a:rPr lang="en-US"/>
              <a:t>Main themes are crime, education, and income inequality.</a:t>
            </a:r>
          </a:p>
        </p:txBody>
      </p:sp>
    </p:spTree>
    <p:extLst>
      <p:ext uri="{BB962C8B-B14F-4D97-AF65-F5344CB8AC3E}">
        <p14:creationId xmlns:p14="http://schemas.microsoft.com/office/powerpoint/2010/main" val="339246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DD2D-3CDC-48EA-B019-6FEB2CB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SOME MORE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F994F-6916-48E4-9029-77FB58AC8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2332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36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2BD-0D04-4FED-BEC3-0FF22DD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BAD BUT INTERESTING FINDING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BB6AA-2AEA-44EC-937E-284C4EEE7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48439"/>
              </p:ext>
            </p:extLst>
          </p:nvPr>
        </p:nvGraphicFramePr>
        <p:xfrm>
          <a:off x="685800" y="2467555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51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B459-2243-4766-887E-87B1C79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59A8-00F4-473B-B0E6-42EE2FBB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Deeper analysis into the actual solutions to issues in the society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AA7-A270-4E32-ADBD-3751EBD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04BF3-6D11-4B95-AE58-5B40ABCF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67" y="2171545"/>
            <a:ext cx="11536096" cy="1611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AB5C9-348C-40F3-8F2A-B00A6A68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" y="3993222"/>
            <a:ext cx="11309877" cy="13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18D8-0356-4AED-BB71-8CE31DE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186-E1F6-4A91-93AE-1FFB5375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EDUCATION</a:t>
            </a:r>
          </a:p>
        </p:txBody>
      </p:sp>
      <p:pic>
        <p:nvPicPr>
          <p:cNvPr id="14" name="Graphic 6" descr="Books">
            <a:extLst>
              <a:ext uri="{FF2B5EF4-FFF2-40B4-BE49-F238E27FC236}">
                <a16:creationId xmlns:a16="http://schemas.microsoft.com/office/drawing/2014/main" id="{93D3839C-B547-4BCF-8771-9ADBC0B6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902" y="2506587"/>
            <a:ext cx="2798298" cy="27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6571-1B4C-4CE3-9D5B-43DE5A2F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0632-5BE2-4AD3-A236-CD8E35C7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631666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/>
              <a:t>Does High School education affect the state population?</a:t>
            </a: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DD2E2152-9FBA-4E7A-9762-E29C890D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527" y="2562549"/>
            <a:ext cx="3349535" cy="33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169C-9CB6-4DA1-9C3B-7805BAE2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D68C-6DAF-44FA-9ACD-C9C86A3C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Birth rate is the dependent variable.</a:t>
            </a:r>
          </a:p>
          <a:p>
            <a:r>
              <a:rPr lang="en-US"/>
              <a:t>The model is good.</a:t>
            </a:r>
          </a:p>
          <a:p>
            <a:r>
              <a:rPr lang="en-US"/>
              <a:t>The female population has a negative impact on the birth rate.</a:t>
            </a:r>
          </a:p>
          <a:p>
            <a:r>
              <a:rPr lang="en-US"/>
              <a:t>HS graduates does not impact the birthrate.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3C3B-EFC1-4517-BA88-AA195F9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23" y="914400"/>
            <a:ext cx="5020177" cy="49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371C-D2E2-4630-87E2-263EC9C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1271-8189-454F-A1CC-E8DDCF0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/>
              <a:t>The model is good</a:t>
            </a:r>
          </a:p>
          <a:p>
            <a:r>
              <a:rPr lang="en-US"/>
              <a:t>High school graduates moderate the relationship between the female population and birthrate.</a:t>
            </a:r>
          </a:p>
          <a:p>
            <a:r>
              <a:rPr lang="en-US"/>
              <a:t>Despite the relation being negative, the high school graduates have decreased the negative impact between the female population and the birthrate.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E9FB2-3618-4B7D-A3A6-716F67A95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3165" y="764373"/>
            <a:ext cx="4403035" cy="47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872C-9930-4343-8F09-D99D2FE5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7CC-7086-4D55-80DC-A75B31F6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54685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Does students’ success and teachers’ level of education predict a teachers’ salary?</a:t>
            </a:r>
          </a:p>
          <a:p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8B3F4B6-BEAD-40E7-989E-1F374FE9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782" y="1566467"/>
            <a:ext cx="3738417" cy="37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A83B-2C87-4FCD-B4A2-D541CE6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5E7C2B-5B37-4008-B5B0-AB6728BE30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4123" r="21162" b="61741"/>
          <a:stretch/>
        </p:blipFill>
        <p:spPr bwMode="auto">
          <a:xfrm>
            <a:off x="457147" y="1220120"/>
            <a:ext cx="4692015" cy="2025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BC8EF-DC93-4A1E-8849-A52C01F095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4" t="41008" r="27417" b="39973"/>
          <a:stretch/>
        </p:blipFill>
        <p:spPr bwMode="auto">
          <a:xfrm>
            <a:off x="552395" y="3493489"/>
            <a:ext cx="4692015" cy="1349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ED3ED-7C69-4C5A-8336-F7E14105A5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t="63689" r="4756" b="3988"/>
          <a:stretch/>
        </p:blipFill>
        <p:spPr bwMode="auto">
          <a:xfrm>
            <a:off x="457146" y="5177400"/>
            <a:ext cx="8684980" cy="1600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53495-47AD-4CFE-8B17-3DC2697406EA}"/>
              </a:ext>
            </a:extLst>
          </p:cNvPr>
          <p:cNvSpPr txBox="1"/>
          <p:nvPr/>
        </p:nvSpPr>
        <p:spPr>
          <a:xfrm>
            <a:off x="5360938" y="759676"/>
            <a:ext cx="6941692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Dependent variable:</a:t>
            </a:r>
            <a:r>
              <a:rPr lang="en-US" sz="2400"/>
              <a:t> Average teachers' salary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Independent variables: </a:t>
            </a:r>
            <a:r>
              <a:rPr lang="en-US" sz="2400"/>
              <a:t>Total SAT score, Percent of teachers with MS and above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As Students' SAT Score is increasing, the teacher's salary is decreasing.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Teachers' Masters or higher degree of education does not have an impact on the salary.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30443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CF61F6B474043A5DB05BF4AC5A809" ma:contentTypeVersion="4" ma:contentTypeDescription="Create a new document." ma:contentTypeScope="" ma:versionID="0a077729f0d6500aa00f978e008873a0">
  <xsd:schema xmlns:xsd="http://www.w3.org/2001/XMLSchema" xmlns:xs="http://www.w3.org/2001/XMLSchema" xmlns:p="http://schemas.microsoft.com/office/2006/metadata/properties" xmlns:ns2="5887bf9f-0521-4117-9d74-625b8e0d4712" xmlns:ns3="2b4afb2d-3bf8-41d4-9b14-9b5c72169f21" targetNamespace="http://schemas.microsoft.com/office/2006/metadata/properties" ma:root="true" ma:fieldsID="816882c4b7ec2b296bf1dfd5ef2778bf" ns2:_="" ns3:_="">
    <xsd:import namespace="5887bf9f-0521-4117-9d74-625b8e0d4712"/>
    <xsd:import namespace="2b4afb2d-3bf8-41d4-9b14-9b5c72169f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87bf9f-0521-4117-9d74-625b8e0d4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afb2d-3bf8-41d4-9b14-9b5c72169f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224F4-EE15-47D7-BFF0-BFB3ECAB35A2}">
  <ds:schemaRefs>
    <ds:schemaRef ds:uri="2b4afb2d-3bf8-41d4-9b14-9b5c72169f21"/>
    <ds:schemaRef ds:uri="5887bf9f-0521-4117-9d74-625b8e0d47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DBD727-CF10-4F57-81AF-F8BF30F5F54D}">
  <ds:schemaRefs>
    <ds:schemaRef ds:uri="2b4afb2d-3bf8-41d4-9b14-9b5c72169f21"/>
    <ds:schemaRef ds:uri="5887bf9f-0521-4117-9d74-625b8e0d47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DA6334-7E9D-454B-A209-60194E1EBE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488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Vapor Trail</vt:lpstr>
      <vt:lpstr>LIFE IN UNITED STATES</vt:lpstr>
      <vt:lpstr>INTRODUCTION</vt:lpstr>
      <vt:lpstr>DATA SET</vt:lpstr>
      <vt:lpstr>  </vt:lpstr>
      <vt:lpstr>   </vt:lpstr>
      <vt:lpstr>  </vt:lpstr>
      <vt:lpstr>    </vt:lpstr>
      <vt:lpstr>  </vt:lpstr>
      <vt:lpstr>   </vt:lpstr>
      <vt:lpstr>  </vt:lpstr>
      <vt:lpstr>   </vt:lpstr>
      <vt:lpstr>    </vt:lpstr>
      <vt:lpstr> </vt:lpstr>
      <vt:lpstr> </vt:lpstr>
      <vt:lpstr>    </vt:lpstr>
      <vt:lpstr>  </vt:lpstr>
      <vt:lpstr>  </vt:lpstr>
      <vt:lpstr>   </vt:lpstr>
      <vt:lpstr>PowerPoint Presentation</vt:lpstr>
      <vt:lpstr>SOME MORE FINDINGS</vt:lpstr>
      <vt:lpstr>BAD BUT INTERESTING FINDING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IN UNITED STATES</dc:title>
  <dc:creator>prema krishna</dc:creator>
  <cp:lastModifiedBy>prema krishna</cp:lastModifiedBy>
  <cp:revision>4</cp:revision>
  <dcterms:created xsi:type="dcterms:W3CDTF">2018-12-05T06:01:14Z</dcterms:created>
  <dcterms:modified xsi:type="dcterms:W3CDTF">2019-04-22T05:25:15Z</dcterms:modified>
</cp:coreProperties>
</file>