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BvJN6L2SyxeI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vQaAq3_wRqGF_EuD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vSjCmhSLL7T91EM0n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vUPftf-B-JrmiwBu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wGqikXmcN5HJu6LI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Kju-mQddiZn-_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wNnTO-sJ6cOfCXCI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Kju-mQddiZn-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wJIdwxs00Ja4ap2Y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LFYw3WftoHf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LFYw3WftoHfc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C9fjB-U44pxan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rJSgTH4qOc15eBWp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N_WQ_S_iXHEP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N_WQ_S_iXHEP_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C9fjB-U44pxa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DcQuFem_DgQO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DcQuFem_DgQO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DcQuFem_DgQO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ETq-EQjPQUqc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HDY3hSau-qfH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HDY3hSau-qfHj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2020-06-29T14:43:35.240Z</dcterms:created>
  <dcterms:modified xsi:type="dcterms:W3CDTF">2020-06-29T14:43:35.240Z</dcterms:modified>
</cp:coreProperties>
</file>