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22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ype="http://schemas.openxmlformats.org/officeDocument/2006/relationships/presProps" Target="presProps.xml"/>  <Relationship Id="rId19" Type="http://schemas.openxmlformats.org/officeDocument/2006/relationships/viewProps" Target="viewProps.xml"/>  <Relationship Id="rId20" Type="http://schemas.openxmlformats.org/officeDocument/2006/relationships/theme" Target="theme/theme1.xml"/>  <Relationship Id="rId21" Type="http://schemas.openxmlformats.org/officeDocument/2006/relationships/tableStyles" Target="tableStyles.xml"/>  <Relationship Id="rId22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qQpyBvJN6L2SyxeI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qQpyKju-mQddiZn-_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qQpyKju-mQddiZn-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qQpyLFYw3WftoHfc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qQpyLFYw3WftoHfc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rJSgTH4qOc15eBWpm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qQpyN_WQ_S_iXHEPZ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qQpyN_WQ_S_iXHEP_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qQpyC9fjB-U44pxan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qQpyC9fjB-U44pxao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qQpyDcQuFem_DgQOq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qQpyDcQuFem_DgQOr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qQpyDcQuFem_DgQO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qQpyETq-EQjPQUqco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qQpyHDY3hSau-qfHi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MAqQpyHDY3hSau-qfHj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2020-06-27T21:35:44.880Z</dcterms:created>
  <dcterms:modified xsi:type="dcterms:W3CDTF">2020-06-27T21:35:44.880Z</dcterms:modified>
</cp:coreProperties>
</file>