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jpeg" ContentType="image/jpeg"/>
  <Override PartName="/ppt/media/image9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jpeg" ContentType="image/jpeg"/>
  <Override PartName="/ppt/media/image2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5143500"/>
  <p:notesSz cx="51435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843929A-1954-45B8-9687-F884D385670D}" type="slidenum">
              <a:rPr b="0" lang="en-GB" sz="1400" spc="-1" strike="noStrike">
                <a:latin typeface="Times New Roman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7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19D2149-D049-42DD-84A1-96E5E6D4AC9E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51271CE-BCD2-48D0-A655-F65D12981F92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0B4569A-DEFE-45C5-918F-FFB9CB58BAB8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8595679-D800-48F9-B97F-F5B64C10DAAC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77C8BB4-5308-4F40-9707-66CA22E4519F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564DBFD-F752-4BC4-94AC-E8F2E8750637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11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C4981C7-6057-401C-A525-7448C1BFD87A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68E00A8-8F8A-435B-A92B-93DBD338E5A7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1AE14F6-506E-46D7-A33C-35CB409AB20F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722615B-D541-4E35-876C-4246F7AED7E6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48FF528-44C5-45E5-A859-36120832135F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7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28235DB-FC3E-4E57-94E7-87421C281835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6811E1D-26DB-4505-95F2-954BE8B21838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088169E-B831-472D-80F7-CC74AE1310A2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AB4D7F3-0FAB-4889-AD8D-513FCE797127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2A3FEE3-15ED-40C4-90B4-826D9A90A6A3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64D225B-404E-418B-A6EB-6CCA71B36417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7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5FF1950-7AC1-47C0-B519-8623765AD518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7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08BF2B6-7881-4D6D-85B1-9F2732EC953D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8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37FCA68-E07C-4773-8920-9D5C56BDF865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E373049-689C-4BE7-9588-A6C965488F59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8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9257ECE-3F2C-46A0-B367-0B8343F72B24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7EAA8ED-2B87-4E31-A4A8-725138638CA1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95DB094-AE02-4922-BFB5-28DB8A08D388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Object 1" descr="/tmp/-M7q_wle_euz9YaGEFbR.pptx"/>
          <p:cNvPicPr/>
          <p:nvPr/>
        </p:nvPicPr>
        <p:blipFill>
          <a:blip r:embed="rId1"/>
          <a:srcRect l="0" t="0" r="32280" b="0"/>
          <a:stretch/>
        </p:blipFill>
        <p:spPr>
          <a:xfrm>
            <a:off x="0" y="0"/>
            <a:ext cx="6191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Object 1" descr="/tmp/-M7qufkKkiQWtufgO_ry.pptx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Object 1" descr="/tmp/-M7r6KfOiBFSSqnSVR5j.pptx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Object 1" descr="/tmp/-M7qvrA_g_uCerAeprrW.pptx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Object 1" descr="/tmp/-M7r9T5IvE00_Lez8HsZ.pptx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Object 1" descr="/tmp/-M7rAJZg6QoeLc-BjKxy.pptx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Object 1" descr="/tmp/-M7sqjhbZQ5BythT8qSd.pptx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Object 1" descr="/tmp/-M7srcAVq_tDLAX2AIC9.pptx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Object 1" descr="/tmp/-M7tQPU8oawMc-aKH5YE.pptx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Object 1" descr="/tmp/-M7tVoAOEmA02MgxrlI5.pptx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Object 1" descr="/tmp/-M7tPKVSZeSebibcJQZ7.pptx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Object 1" descr="/tmp/-M7qdf9U7dQetWKSML-e.pptx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Object 1" descr="/tmp/-M7tR5k64DzZi2xfj62C.pptx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Object 1" descr="/tmp/-M7tTVF2ftbMzDH70xgF.pptx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Object 1" descr="/tmp/-M7vl3nqO7KdPpJZQBpy.pptx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Object 1" descr="/tmp/-M7vlOjBUogkORQCEBkP.pptx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Object 1" descr="/tmp/-M7wMkYpNrjpS7IaSmRt.pptx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Object 1" descr="/tmp/-M7r7c3tYqG14ZCW-6YL.pptx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Object 1" descr="/tmp/-M7qizjrUzymniHb1Vwy.pptx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Object 1" descr="/tmp/-M7qjieJ5tP1oGgcjtiL.pptx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Object 1" descr="/tmp/-M7r7s16qrdm6vlxjhY3.pptx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Object 1" descr="/tmp/-M7qkMD9Dn4VicRZRS1y.pptx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Object 1" descr="/tmp/-M7r6v-X8LVM_U6z-44m.pptx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Object 1" descr="/tmp/-M7qt89D94codW2JhN6T.pptx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LibreOffice/6.3.3.2$Windows_X86_64 LibreOffice_project/a64200df03143b798afd1ec74a12ab50359878ed</Applicat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2020-05-22T12:34:29Z</dcterms:created>
  <dc:creator>PptxGenJS</dc:creator>
  <dc:description/>
  <dc:language>en-GB</dc:language>
  <cp:lastModifiedBy/>
  <dcterms:modified xsi:type="dcterms:W3CDTF">2020-05-22T14:05:49Z</dcterms:modified>
  <cp:revision>2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PptxGenJS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24</vt:i4>
  </property>
  <property fmtid="{D5CDD505-2E9C-101B-9397-08002B2CF9AE}" pid="9" name="PresentationFormat">
    <vt:lpwstr>On-screen Show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24</vt:i4>
  </property>
</Properties>
</file>