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1" r:id="rId2"/>
  </p:sldMasterIdLst>
  <p:notesMasterIdLst>
    <p:notesMasterId r:id="rId13"/>
  </p:notesMasterIdLst>
  <p:sldIdLst>
    <p:sldId id="256" r:id="rId3"/>
    <p:sldId id="257" r:id="rId4"/>
    <p:sldId id="258" r:id="rId5"/>
    <p:sldId id="259" r:id="rId6"/>
    <p:sldId id="261" r:id="rId7"/>
    <p:sldId id="264" r:id="rId8"/>
    <p:sldId id="265" r:id="rId9"/>
    <p:sldId id="262" r:id="rId10"/>
    <p:sldId id="26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59" d="100"/>
          <a:sy n="59" d="100"/>
        </p:scale>
        <p:origin x="8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4315C-370F-4D04-8ADA-85B21D21285B}"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5F33F86-4A16-45E6-9D0A-823B091AC178}">
      <dgm:prSet/>
      <dgm:spPr/>
      <dgm:t>
        <a:bodyPr/>
        <a:lstStyle/>
        <a:p>
          <a:r>
            <a:rPr lang="en-US" dirty="0"/>
            <a:t>Develop an AI-powered system to validate the quality of open-ended survey responses in market research. The system should identify and flag:</a:t>
          </a:r>
        </a:p>
      </dgm:t>
    </dgm:pt>
    <dgm:pt modelId="{EDC23709-A6BD-45E1-B7E6-8880C84565B0}" type="parTrans" cxnId="{CDF588B1-E2A1-46CB-9844-953BEEE996F5}">
      <dgm:prSet/>
      <dgm:spPr/>
      <dgm:t>
        <a:bodyPr/>
        <a:lstStyle/>
        <a:p>
          <a:endParaRPr lang="en-US"/>
        </a:p>
      </dgm:t>
    </dgm:pt>
    <dgm:pt modelId="{0B852A15-B99E-4E78-8D5E-565EE24AE0D0}" type="sibTrans" cxnId="{CDF588B1-E2A1-46CB-9844-953BEEE996F5}">
      <dgm:prSet/>
      <dgm:spPr/>
      <dgm:t>
        <a:bodyPr/>
        <a:lstStyle/>
        <a:p>
          <a:endParaRPr lang="en-US"/>
        </a:p>
      </dgm:t>
    </dgm:pt>
    <dgm:pt modelId="{E2C09753-0C3C-485F-BACF-553DC8CBFA50}">
      <dgm:prSet/>
      <dgm:spPr/>
      <dgm:t>
        <a:bodyPr/>
        <a:lstStyle/>
        <a:p>
          <a:r>
            <a:rPr lang="en-US"/>
            <a:t>Gibberish text</a:t>
          </a:r>
        </a:p>
      </dgm:t>
    </dgm:pt>
    <dgm:pt modelId="{08334D48-ABD0-496D-A8CE-6029FAB9ED7B}" type="parTrans" cxnId="{85CDF452-2E3F-4D8D-8450-26E58828E4AD}">
      <dgm:prSet/>
      <dgm:spPr/>
      <dgm:t>
        <a:bodyPr/>
        <a:lstStyle/>
        <a:p>
          <a:endParaRPr lang="en-US"/>
        </a:p>
      </dgm:t>
    </dgm:pt>
    <dgm:pt modelId="{8FA8A4EC-3F60-4539-B757-E4D4D2117B30}" type="sibTrans" cxnId="{85CDF452-2E3F-4D8D-8450-26E58828E4AD}">
      <dgm:prSet/>
      <dgm:spPr/>
      <dgm:t>
        <a:bodyPr/>
        <a:lstStyle/>
        <a:p>
          <a:endParaRPr lang="en-US"/>
        </a:p>
      </dgm:t>
    </dgm:pt>
    <dgm:pt modelId="{716FAA86-4E84-4ACE-ABF6-B10272E3F23D}">
      <dgm:prSet/>
      <dgm:spPr/>
      <dgm:t>
        <a:bodyPr/>
        <a:lstStyle/>
        <a:p>
          <a:r>
            <a:rPr lang="en-US" dirty="0"/>
            <a:t>Bot-generated content</a:t>
          </a:r>
        </a:p>
      </dgm:t>
    </dgm:pt>
    <dgm:pt modelId="{D0A3B5F2-2645-48D8-B5F4-F58D83015B7F}" type="parTrans" cxnId="{BE694C90-3998-4A43-BC46-447B198F6F42}">
      <dgm:prSet/>
      <dgm:spPr/>
      <dgm:t>
        <a:bodyPr/>
        <a:lstStyle/>
        <a:p>
          <a:endParaRPr lang="en-US"/>
        </a:p>
      </dgm:t>
    </dgm:pt>
    <dgm:pt modelId="{1E2AB8A5-B21A-41AF-8C38-89FA551F9A64}" type="sibTrans" cxnId="{BE694C90-3998-4A43-BC46-447B198F6F42}">
      <dgm:prSet/>
      <dgm:spPr/>
      <dgm:t>
        <a:bodyPr/>
        <a:lstStyle/>
        <a:p>
          <a:endParaRPr lang="en-US"/>
        </a:p>
      </dgm:t>
    </dgm:pt>
    <dgm:pt modelId="{912D9AA7-B613-451C-AC04-4890D5E15BBE}">
      <dgm:prSet/>
      <dgm:spPr/>
      <dgm:t>
        <a:bodyPr/>
        <a:lstStyle/>
        <a:p>
          <a:r>
            <a:rPr lang="en-US"/>
            <a:t>Off-topic answers</a:t>
          </a:r>
        </a:p>
      </dgm:t>
    </dgm:pt>
    <dgm:pt modelId="{688FBE63-1936-4336-B40E-BB0BF314C95D}" type="parTrans" cxnId="{04208BA0-C584-4B04-B80F-18A8A2C3140F}">
      <dgm:prSet/>
      <dgm:spPr/>
      <dgm:t>
        <a:bodyPr/>
        <a:lstStyle/>
        <a:p>
          <a:endParaRPr lang="en-US"/>
        </a:p>
      </dgm:t>
    </dgm:pt>
    <dgm:pt modelId="{BE6E9FE5-1B5A-4185-B837-8EB7221AB448}" type="sibTrans" cxnId="{04208BA0-C584-4B04-B80F-18A8A2C3140F}">
      <dgm:prSet/>
      <dgm:spPr/>
      <dgm:t>
        <a:bodyPr/>
        <a:lstStyle/>
        <a:p>
          <a:endParaRPr lang="en-US"/>
        </a:p>
      </dgm:t>
    </dgm:pt>
    <dgm:pt modelId="{B382AA09-5EA1-4AB5-92A4-29A928951F82}">
      <dgm:prSet/>
      <dgm:spPr/>
      <dgm:t>
        <a:bodyPr/>
        <a:lstStyle/>
        <a:p>
          <a:r>
            <a:rPr lang="en-US"/>
            <a:t>Copy-pasted content</a:t>
          </a:r>
        </a:p>
      </dgm:t>
    </dgm:pt>
    <dgm:pt modelId="{79A5DA2E-2095-4B7E-A048-83D7A8D25317}" type="parTrans" cxnId="{26A86D85-9AAF-457A-9532-62E1BD86265D}">
      <dgm:prSet/>
      <dgm:spPr/>
      <dgm:t>
        <a:bodyPr/>
        <a:lstStyle/>
        <a:p>
          <a:endParaRPr lang="en-US"/>
        </a:p>
      </dgm:t>
    </dgm:pt>
    <dgm:pt modelId="{5B5739D9-4775-407A-97FB-2C3B197D4C46}" type="sibTrans" cxnId="{26A86D85-9AAF-457A-9532-62E1BD86265D}">
      <dgm:prSet/>
      <dgm:spPr/>
      <dgm:t>
        <a:bodyPr/>
        <a:lstStyle/>
        <a:p>
          <a:endParaRPr lang="en-US"/>
        </a:p>
      </dgm:t>
    </dgm:pt>
    <dgm:pt modelId="{3FEA0BAC-8617-4CE9-9098-335B3FAA07D7}">
      <dgm:prSet/>
      <dgm:spPr/>
      <dgm:t>
        <a:bodyPr/>
        <a:lstStyle/>
        <a:p>
          <a:r>
            <a:rPr lang="en-US" dirty="0"/>
            <a:t>Inappropriate language/Different language</a:t>
          </a:r>
        </a:p>
      </dgm:t>
    </dgm:pt>
    <dgm:pt modelId="{7B2A1FAF-7364-48DF-83E8-3F269E465A35}" type="parTrans" cxnId="{52C9B830-EEEF-4053-9B40-5D36BAAFD9B0}">
      <dgm:prSet/>
      <dgm:spPr/>
      <dgm:t>
        <a:bodyPr/>
        <a:lstStyle/>
        <a:p>
          <a:endParaRPr lang="en-US"/>
        </a:p>
      </dgm:t>
    </dgm:pt>
    <dgm:pt modelId="{78E679FB-90FA-4D51-A776-96F78A4955F8}" type="sibTrans" cxnId="{52C9B830-EEEF-4053-9B40-5D36BAAFD9B0}">
      <dgm:prSet/>
      <dgm:spPr/>
      <dgm:t>
        <a:bodyPr/>
        <a:lstStyle/>
        <a:p>
          <a:endParaRPr lang="en-US"/>
        </a:p>
      </dgm:t>
    </dgm:pt>
    <dgm:pt modelId="{AAB2E501-853A-4C13-B597-4D5AC0001714}">
      <dgm:prSet/>
      <dgm:spPr/>
      <dgm:t>
        <a:bodyPr/>
        <a:lstStyle/>
        <a:p>
          <a:r>
            <a:rPr lang="en-US"/>
            <a:t>This will replace the manual review process, saving time and improving data integrity.</a:t>
          </a:r>
        </a:p>
      </dgm:t>
    </dgm:pt>
    <dgm:pt modelId="{7C90F6ED-BAC6-4A60-A02C-D4B493BEB3E7}" type="parTrans" cxnId="{07FD6AAA-BB7E-42D9-803E-7605B253A4FB}">
      <dgm:prSet/>
      <dgm:spPr/>
      <dgm:t>
        <a:bodyPr/>
        <a:lstStyle/>
        <a:p>
          <a:endParaRPr lang="en-US"/>
        </a:p>
      </dgm:t>
    </dgm:pt>
    <dgm:pt modelId="{216E9814-DACD-493F-A7AF-E31D94444B4D}" type="sibTrans" cxnId="{07FD6AAA-BB7E-42D9-803E-7605B253A4FB}">
      <dgm:prSet/>
      <dgm:spPr/>
      <dgm:t>
        <a:bodyPr/>
        <a:lstStyle/>
        <a:p>
          <a:endParaRPr lang="en-US"/>
        </a:p>
      </dgm:t>
    </dgm:pt>
    <dgm:pt modelId="{F9B1A871-C7D0-4195-B116-95DEFB2B414E}" type="pres">
      <dgm:prSet presAssocID="{A774315C-370F-4D04-8ADA-85B21D21285B}" presName="root" presStyleCnt="0">
        <dgm:presLayoutVars>
          <dgm:dir/>
          <dgm:resizeHandles val="exact"/>
        </dgm:presLayoutVars>
      </dgm:prSet>
      <dgm:spPr/>
    </dgm:pt>
    <dgm:pt modelId="{85B91951-F5EE-4553-A4A3-A343B260EC0C}" type="pres">
      <dgm:prSet presAssocID="{75F33F86-4A16-45E6-9D0A-823B091AC178}" presName="compNode" presStyleCnt="0"/>
      <dgm:spPr/>
    </dgm:pt>
    <dgm:pt modelId="{B1B3F345-12B9-4C5C-A2B3-89961DE1995C}" type="pres">
      <dgm:prSet presAssocID="{75F33F86-4A16-45E6-9D0A-823B091AC178}" presName="bgRect" presStyleLbl="bgShp" presStyleIdx="0" presStyleCnt="7"/>
      <dgm:spPr/>
    </dgm:pt>
    <dgm:pt modelId="{37155F28-646D-4A40-A8C3-E9C7B06D6064}" type="pres">
      <dgm:prSet presAssocID="{75F33F86-4A16-45E6-9D0A-823B091AC178}"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54916D4-25D0-4F9C-B496-30AD366B0D7B}" type="pres">
      <dgm:prSet presAssocID="{75F33F86-4A16-45E6-9D0A-823B091AC178}" presName="spaceRect" presStyleCnt="0"/>
      <dgm:spPr/>
    </dgm:pt>
    <dgm:pt modelId="{B6B6E93C-C9BB-4DCB-8BB8-E6D991E3BA5F}" type="pres">
      <dgm:prSet presAssocID="{75F33F86-4A16-45E6-9D0A-823B091AC178}" presName="parTx" presStyleLbl="revTx" presStyleIdx="0" presStyleCnt="7">
        <dgm:presLayoutVars>
          <dgm:chMax val="0"/>
          <dgm:chPref val="0"/>
        </dgm:presLayoutVars>
      </dgm:prSet>
      <dgm:spPr/>
    </dgm:pt>
    <dgm:pt modelId="{DDEC6C8C-492F-48BD-823A-26D66144C96D}" type="pres">
      <dgm:prSet presAssocID="{0B852A15-B99E-4E78-8D5E-565EE24AE0D0}" presName="sibTrans" presStyleCnt="0"/>
      <dgm:spPr/>
    </dgm:pt>
    <dgm:pt modelId="{8BE25246-409D-4FC5-8AE7-44FC0C724995}" type="pres">
      <dgm:prSet presAssocID="{E2C09753-0C3C-485F-BACF-553DC8CBFA50}" presName="compNode" presStyleCnt="0"/>
      <dgm:spPr/>
    </dgm:pt>
    <dgm:pt modelId="{068F3C0A-908A-48CF-AB01-00511E5C5F33}" type="pres">
      <dgm:prSet presAssocID="{E2C09753-0C3C-485F-BACF-553DC8CBFA50}" presName="bgRect" presStyleLbl="bgShp" presStyleIdx="1" presStyleCnt="7"/>
      <dgm:spPr/>
    </dgm:pt>
    <dgm:pt modelId="{C4B824D2-B7D1-432E-8D08-80F52881E7A3}" type="pres">
      <dgm:prSet presAssocID="{E2C09753-0C3C-485F-BACF-553DC8CBFA50}"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xt"/>
        </a:ext>
      </dgm:extLst>
    </dgm:pt>
    <dgm:pt modelId="{1431EF96-2EF0-4AC9-80D9-EC0BDC960D9D}" type="pres">
      <dgm:prSet presAssocID="{E2C09753-0C3C-485F-BACF-553DC8CBFA50}" presName="spaceRect" presStyleCnt="0"/>
      <dgm:spPr/>
    </dgm:pt>
    <dgm:pt modelId="{AED76BE9-C1C1-4DAC-81B7-DA6F46C8812C}" type="pres">
      <dgm:prSet presAssocID="{E2C09753-0C3C-485F-BACF-553DC8CBFA50}" presName="parTx" presStyleLbl="revTx" presStyleIdx="1" presStyleCnt="7">
        <dgm:presLayoutVars>
          <dgm:chMax val="0"/>
          <dgm:chPref val="0"/>
        </dgm:presLayoutVars>
      </dgm:prSet>
      <dgm:spPr/>
    </dgm:pt>
    <dgm:pt modelId="{ED50676D-F9BE-4B80-AE5B-59677E98258D}" type="pres">
      <dgm:prSet presAssocID="{8FA8A4EC-3F60-4539-B757-E4D4D2117B30}" presName="sibTrans" presStyleCnt="0"/>
      <dgm:spPr/>
    </dgm:pt>
    <dgm:pt modelId="{5567DD6B-35F1-4E21-A9D8-20253CF8FFD6}" type="pres">
      <dgm:prSet presAssocID="{716FAA86-4E84-4ACE-ABF6-B10272E3F23D}" presName="compNode" presStyleCnt="0"/>
      <dgm:spPr/>
    </dgm:pt>
    <dgm:pt modelId="{23E907FE-A46F-4B3E-B141-5733E96D94E1}" type="pres">
      <dgm:prSet presAssocID="{716FAA86-4E84-4ACE-ABF6-B10272E3F23D}" presName="bgRect" presStyleLbl="bgShp" presStyleIdx="2" presStyleCnt="7"/>
      <dgm:spPr/>
    </dgm:pt>
    <dgm:pt modelId="{03B717F4-CBF2-4C87-9195-E5BEBAC3DFC7}" type="pres">
      <dgm:prSet presAssocID="{716FAA86-4E84-4ACE-ABF6-B10272E3F23D}"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D5F9F909-9B45-4C8C-9E2D-94558617C061}" type="pres">
      <dgm:prSet presAssocID="{716FAA86-4E84-4ACE-ABF6-B10272E3F23D}" presName="spaceRect" presStyleCnt="0"/>
      <dgm:spPr/>
    </dgm:pt>
    <dgm:pt modelId="{0C878047-318E-4638-871A-D65165B2BAA9}" type="pres">
      <dgm:prSet presAssocID="{716FAA86-4E84-4ACE-ABF6-B10272E3F23D}" presName="parTx" presStyleLbl="revTx" presStyleIdx="2" presStyleCnt="7">
        <dgm:presLayoutVars>
          <dgm:chMax val="0"/>
          <dgm:chPref val="0"/>
        </dgm:presLayoutVars>
      </dgm:prSet>
      <dgm:spPr/>
    </dgm:pt>
    <dgm:pt modelId="{3FB3463E-C835-43C5-92CE-64B28D4FE9B2}" type="pres">
      <dgm:prSet presAssocID="{1E2AB8A5-B21A-41AF-8C38-89FA551F9A64}" presName="sibTrans" presStyleCnt="0"/>
      <dgm:spPr/>
    </dgm:pt>
    <dgm:pt modelId="{BD401274-F6D6-42F1-9D3B-F573E94429B0}" type="pres">
      <dgm:prSet presAssocID="{912D9AA7-B613-451C-AC04-4890D5E15BBE}" presName="compNode" presStyleCnt="0"/>
      <dgm:spPr/>
    </dgm:pt>
    <dgm:pt modelId="{4EDFD4C6-6057-49CF-AE9E-7C5AFC0B670E}" type="pres">
      <dgm:prSet presAssocID="{912D9AA7-B613-451C-AC04-4890D5E15BBE}" presName="bgRect" presStyleLbl="bgShp" presStyleIdx="3" presStyleCnt="7"/>
      <dgm:spPr/>
    </dgm:pt>
    <dgm:pt modelId="{AA47036B-9259-457A-9C9B-7F2E8F99F30F}" type="pres">
      <dgm:prSet presAssocID="{912D9AA7-B613-451C-AC04-4890D5E15BB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ustomer Review"/>
        </a:ext>
      </dgm:extLst>
    </dgm:pt>
    <dgm:pt modelId="{E75FDEE7-DBAC-4F1C-8F12-4B59323C668A}" type="pres">
      <dgm:prSet presAssocID="{912D9AA7-B613-451C-AC04-4890D5E15BBE}" presName="spaceRect" presStyleCnt="0"/>
      <dgm:spPr/>
    </dgm:pt>
    <dgm:pt modelId="{88024C0C-5630-40AF-B8A8-5E22558A69ED}" type="pres">
      <dgm:prSet presAssocID="{912D9AA7-B613-451C-AC04-4890D5E15BBE}" presName="parTx" presStyleLbl="revTx" presStyleIdx="3" presStyleCnt="7">
        <dgm:presLayoutVars>
          <dgm:chMax val="0"/>
          <dgm:chPref val="0"/>
        </dgm:presLayoutVars>
      </dgm:prSet>
      <dgm:spPr/>
    </dgm:pt>
    <dgm:pt modelId="{CEE4958A-F7A3-4196-8220-FB029426F026}" type="pres">
      <dgm:prSet presAssocID="{BE6E9FE5-1B5A-4185-B837-8EB7221AB448}" presName="sibTrans" presStyleCnt="0"/>
      <dgm:spPr/>
    </dgm:pt>
    <dgm:pt modelId="{00EF02A8-D757-4747-8173-D51D946AABE0}" type="pres">
      <dgm:prSet presAssocID="{B382AA09-5EA1-4AB5-92A4-29A928951F82}" presName="compNode" presStyleCnt="0"/>
      <dgm:spPr/>
    </dgm:pt>
    <dgm:pt modelId="{B7AABBED-8B22-4A95-9E8B-973256780E01}" type="pres">
      <dgm:prSet presAssocID="{B382AA09-5EA1-4AB5-92A4-29A928951F82}" presName="bgRect" presStyleLbl="bgShp" presStyleIdx="4" presStyleCnt="7"/>
      <dgm:spPr/>
    </dgm:pt>
    <dgm:pt modelId="{104967EF-9083-40AB-A393-E23977315147}" type="pres">
      <dgm:prSet presAssocID="{B382AA09-5EA1-4AB5-92A4-29A928951F82}"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ipboard"/>
        </a:ext>
      </dgm:extLst>
    </dgm:pt>
    <dgm:pt modelId="{220B7160-3905-4732-9BA0-5F5A177A6D5F}" type="pres">
      <dgm:prSet presAssocID="{B382AA09-5EA1-4AB5-92A4-29A928951F82}" presName="spaceRect" presStyleCnt="0"/>
      <dgm:spPr/>
    </dgm:pt>
    <dgm:pt modelId="{6D3F4E8F-2630-4B81-A7D1-2866DB4BB237}" type="pres">
      <dgm:prSet presAssocID="{B382AA09-5EA1-4AB5-92A4-29A928951F82}" presName="parTx" presStyleLbl="revTx" presStyleIdx="4" presStyleCnt="7">
        <dgm:presLayoutVars>
          <dgm:chMax val="0"/>
          <dgm:chPref val="0"/>
        </dgm:presLayoutVars>
      </dgm:prSet>
      <dgm:spPr/>
    </dgm:pt>
    <dgm:pt modelId="{E60556F3-FF23-4A4E-8326-28EA83A9F094}" type="pres">
      <dgm:prSet presAssocID="{5B5739D9-4775-407A-97FB-2C3B197D4C46}" presName="sibTrans" presStyleCnt="0"/>
      <dgm:spPr/>
    </dgm:pt>
    <dgm:pt modelId="{D45B80DB-59AC-4784-81EA-1B3B95F60F17}" type="pres">
      <dgm:prSet presAssocID="{3FEA0BAC-8617-4CE9-9098-335B3FAA07D7}" presName="compNode" presStyleCnt="0"/>
      <dgm:spPr/>
    </dgm:pt>
    <dgm:pt modelId="{088DD693-EA17-4EEC-A4C1-527E7F42C908}" type="pres">
      <dgm:prSet presAssocID="{3FEA0BAC-8617-4CE9-9098-335B3FAA07D7}" presName="bgRect" presStyleLbl="bgShp" presStyleIdx="5" presStyleCnt="7"/>
      <dgm:spPr/>
    </dgm:pt>
    <dgm:pt modelId="{8638E401-9DE5-410B-B0A8-2B413182BDF6}" type="pres">
      <dgm:prSet presAssocID="{3FEA0BAC-8617-4CE9-9098-335B3FAA07D7}"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No sign"/>
        </a:ext>
      </dgm:extLst>
    </dgm:pt>
    <dgm:pt modelId="{27E1931F-3E0B-4D98-A1C0-1374078E6669}" type="pres">
      <dgm:prSet presAssocID="{3FEA0BAC-8617-4CE9-9098-335B3FAA07D7}" presName="spaceRect" presStyleCnt="0"/>
      <dgm:spPr/>
    </dgm:pt>
    <dgm:pt modelId="{14A8B5CD-CEBF-4F34-8CF3-40B5FDFDFFB3}" type="pres">
      <dgm:prSet presAssocID="{3FEA0BAC-8617-4CE9-9098-335B3FAA07D7}" presName="parTx" presStyleLbl="revTx" presStyleIdx="5" presStyleCnt="7">
        <dgm:presLayoutVars>
          <dgm:chMax val="0"/>
          <dgm:chPref val="0"/>
        </dgm:presLayoutVars>
      </dgm:prSet>
      <dgm:spPr/>
    </dgm:pt>
    <dgm:pt modelId="{A11308BA-B568-463B-B706-18F23DFF3248}" type="pres">
      <dgm:prSet presAssocID="{78E679FB-90FA-4D51-A776-96F78A4955F8}" presName="sibTrans" presStyleCnt="0"/>
      <dgm:spPr/>
    </dgm:pt>
    <dgm:pt modelId="{7942A07F-FEC8-4193-A7D5-3069D7BF1231}" type="pres">
      <dgm:prSet presAssocID="{AAB2E501-853A-4C13-B597-4D5AC0001714}" presName="compNode" presStyleCnt="0"/>
      <dgm:spPr/>
    </dgm:pt>
    <dgm:pt modelId="{595A0DE4-3BCC-473A-B14A-AB3FE86D5F1D}" type="pres">
      <dgm:prSet presAssocID="{AAB2E501-853A-4C13-B597-4D5AC0001714}" presName="bgRect" presStyleLbl="bgShp" presStyleIdx="6" presStyleCnt="7"/>
      <dgm:spPr/>
    </dgm:pt>
    <dgm:pt modelId="{E7601327-024A-4A79-BC0D-5A8411A1194D}" type="pres">
      <dgm:prSet presAssocID="{AAB2E501-853A-4C13-B597-4D5AC0001714}"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Flowchart"/>
        </a:ext>
      </dgm:extLst>
    </dgm:pt>
    <dgm:pt modelId="{09F2838A-0C73-4F25-8680-CC0FF18984BA}" type="pres">
      <dgm:prSet presAssocID="{AAB2E501-853A-4C13-B597-4D5AC0001714}" presName="spaceRect" presStyleCnt="0"/>
      <dgm:spPr/>
    </dgm:pt>
    <dgm:pt modelId="{5BF49453-AFB0-4469-9763-ECD0E07BF440}" type="pres">
      <dgm:prSet presAssocID="{AAB2E501-853A-4C13-B597-4D5AC0001714}" presName="parTx" presStyleLbl="revTx" presStyleIdx="6" presStyleCnt="7">
        <dgm:presLayoutVars>
          <dgm:chMax val="0"/>
          <dgm:chPref val="0"/>
        </dgm:presLayoutVars>
      </dgm:prSet>
      <dgm:spPr/>
    </dgm:pt>
  </dgm:ptLst>
  <dgm:cxnLst>
    <dgm:cxn modelId="{52C9B830-EEEF-4053-9B40-5D36BAAFD9B0}" srcId="{A774315C-370F-4D04-8ADA-85B21D21285B}" destId="{3FEA0BAC-8617-4CE9-9098-335B3FAA07D7}" srcOrd="5" destOrd="0" parTransId="{7B2A1FAF-7364-48DF-83E8-3F269E465A35}" sibTransId="{78E679FB-90FA-4D51-A776-96F78A4955F8}"/>
    <dgm:cxn modelId="{6D7C6E4F-01D3-4728-8D9B-78C5F0766E26}" type="presOf" srcId="{B382AA09-5EA1-4AB5-92A4-29A928951F82}" destId="{6D3F4E8F-2630-4B81-A7D1-2866DB4BB237}" srcOrd="0" destOrd="0" presId="urn:microsoft.com/office/officeart/2018/2/layout/IconVerticalSolidList"/>
    <dgm:cxn modelId="{85CDF452-2E3F-4D8D-8450-26E58828E4AD}" srcId="{A774315C-370F-4D04-8ADA-85B21D21285B}" destId="{E2C09753-0C3C-485F-BACF-553DC8CBFA50}" srcOrd="1" destOrd="0" parTransId="{08334D48-ABD0-496D-A8CE-6029FAB9ED7B}" sibTransId="{8FA8A4EC-3F60-4539-B757-E4D4D2117B30}"/>
    <dgm:cxn modelId="{C354FD80-5738-454D-8DF4-26DB80EB283E}" type="presOf" srcId="{75F33F86-4A16-45E6-9D0A-823B091AC178}" destId="{B6B6E93C-C9BB-4DCB-8BB8-E6D991E3BA5F}" srcOrd="0" destOrd="0" presId="urn:microsoft.com/office/officeart/2018/2/layout/IconVerticalSolidList"/>
    <dgm:cxn modelId="{26A86D85-9AAF-457A-9532-62E1BD86265D}" srcId="{A774315C-370F-4D04-8ADA-85B21D21285B}" destId="{B382AA09-5EA1-4AB5-92A4-29A928951F82}" srcOrd="4" destOrd="0" parTransId="{79A5DA2E-2095-4B7E-A048-83D7A8D25317}" sibTransId="{5B5739D9-4775-407A-97FB-2C3B197D4C46}"/>
    <dgm:cxn modelId="{BE694C90-3998-4A43-BC46-447B198F6F42}" srcId="{A774315C-370F-4D04-8ADA-85B21D21285B}" destId="{716FAA86-4E84-4ACE-ABF6-B10272E3F23D}" srcOrd="2" destOrd="0" parTransId="{D0A3B5F2-2645-48D8-B5F4-F58D83015B7F}" sibTransId="{1E2AB8A5-B21A-41AF-8C38-89FA551F9A64}"/>
    <dgm:cxn modelId="{353D739E-737B-42EA-A779-BB4DD2522DD8}" type="presOf" srcId="{E2C09753-0C3C-485F-BACF-553DC8CBFA50}" destId="{AED76BE9-C1C1-4DAC-81B7-DA6F46C8812C}" srcOrd="0" destOrd="0" presId="urn:microsoft.com/office/officeart/2018/2/layout/IconVerticalSolidList"/>
    <dgm:cxn modelId="{04208BA0-C584-4B04-B80F-18A8A2C3140F}" srcId="{A774315C-370F-4D04-8ADA-85B21D21285B}" destId="{912D9AA7-B613-451C-AC04-4890D5E15BBE}" srcOrd="3" destOrd="0" parTransId="{688FBE63-1936-4336-B40E-BB0BF314C95D}" sibTransId="{BE6E9FE5-1B5A-4185-B837-8EB7221AB448}"/>
    <dgm:cxn modelId="{07FD6AAA-BB7E-42D9-803E-7605B253A4FB}" srcId="{A774315C-370F-4D04-8ADA-85B21D21285B}" destId="{AAB2E501-853A-4C13-B597-4D5AC0001714}" srcOrd="6" destOrd="0" parTransId="{7C90F6ED-BAC6-4A60-A02C-D4B493BEB3E7}" sibTransId="{216E9814-DACD-493F-A7AF-E31D94444B4D}"/>
    <dgm:cxn modelId="{CDF588B1-E2A1-46CB-9844-953BEEE996F5}" srcId="{A774315C-370F-4D04-8ADA-85B21D21285B}" destId="{75F33F86-4A16-45E6-9D0A-823B091AC178}" srcOrd="0" destOrd="0" parTransId="{EDC23709-A6BD-45E1-B7E6-8880C84565B0}" sibTransId="{0B852A15-B99E-4E78-8D5E-565EE24AE0D0}"/>
    <dgm:cxn modelId="{B35970B2-D694-4D16-BA41-BFBF5B69ADA3}" type="presOf" srcId="{AAB2E501-853A-4C13-B597-4D5AC0001714}" destId="{5BF49453-AFB0-4469-9763-ECD0E07BF440}" srcOrd="0" destOrd="0" presId="urn:microsoft.com/office/officeart/2018/2/layout/IconVerticalSolidList"/>
    <dgm:cxn modelId="{8D756CD2-1F97-47D2-8206-0DC1FFDE8FF4}" type="presOf" srcId="{912D9AA7-B613-451C-AC04-4890D5E15BBE}" destId="{88024C0C-5630-40AF-B8A8-5E22558A69ED}" srcOrd="0" destOrd="0" presId="urn:microsoft.com/office/officeart/2018/2/layout/IconVerticalSolidList"/>
    <dgm:cxn modelId="{B8378BDC-6A56-45F8-B808-8C54F3F163A1}" type="presOf" srcId="{3FEA0BAC-8617-4CE9-9098-335B3FAA07D7}" destId="{14A8B5CD-CEBF-4F34-8CF3-40B5FDFDFFB3}" srcOrd="0" destOrd="0" presId="urn:microsoft.com/office/officeart/2018/2/layout/IconVerticalSolidList"/>
    <dgm:cxn modelId="{B8BDE3F6-305E-463B-B5C2-9623EF4F611E}" type="presOf" srcId="{716FAA86-4E84-4ACE-ABF6-B10272E3F23D}" destId="{0C878047-318E-4638-871A-D65165B2BAA9}" srcOrd="0" destOrd="0" presId="urn:microsoft.com/office/officeart/2018/2/layout/IconVerticalSolidList"/>
    <dgm:cxn modelId="{F402BBFD-66BD-49DA-A9F5-47A2959885A2}" type="presOf" srcId="{A774315C-370F-4D04-8ADA-85B21D21285B}" destId="{F9B1A871-C7D0-4195-B116-95DEFB2B414E}" srcOrd="0" destOrd="0" presId="urn:microsoft.com/office/officeart/2018/2/layout/IconVerticalSolidList"/>
    <dgm:cxn modelId="{5F66DC41-3440-4F49-8167-55E45A8A1AF1}" type="presParOf" srcId="{F9B1A871-C7D0-4195-B116-95DEFB2B414E}" destId="{85B91951-F5EE-4553-A4A3-A343B260EC0C}" srcOrd="0" destOrd="0" presId="urn:microsoft.com/office/officeart/2018/2/layout/IconVerticalSolidList"/>
    <dgm:cxn modelId="{E6234167-3474-4712-8B3D-BBAF91DC395C}" type="presParOf" srcId="{85B91951-F5EE-4553-A4A3-A343B260EC0C}" destId="{B1B3F345-12B9-4C5C-A2B3-89961DE1995C}" srcOrd="0" destOrd="0" presId="urn:microsoft.com/office/officeart/2018/2/layout/IconVerticalSolidList"/>
    <dgm:cxn modelId="{06B671FC-9985-4E38-991B-B55569B83DF4}" type="presParOf" srcId="{85B91951-F5EE-4553-A4A3-A343B260EC0C}" destId="{37155F28-646D-4A40-A8C3-E9C7B06D6064}" srcOrd="1" destOrd="0" presId="urn:microsoft.com/office/officeart/2018/2/layout/IconVerticalSolidList"/>
    <dgm:cxn modelId="{61DDCF50-82F2-4AA7-AE86-522C69C42D68}" type="presParOf" srcId="{85B91951-F5EE-4553-A4A3-A343B260EC0C}" destId="{E54916D4-25D0-4F9C-B496-30AD366B0D7B}" srcOrd="2" destOrd="0" presId="urn:microsoft.com/office/officeart/2018/2/layout/IconVerticalSolidList"/>
    <dgm:cxn modelId="{52EE1EC5-022D-495D-A26C-A367058030B3}" type="presParOf" srcId="{85B91951-F5EE-4553-A4A3-A343B260EC0C}" destId="{B6B6E93C-C9BB-4DCB-8BB8-E6D991E3BA5F}" srcOrd="3" destOrd="0" presId="urn:microsoft.com/office/officeart/2018/2/layout/IconVerticalSolidList"/>
    <dgm:cxn modelId="{1ADCF270-AADC-482D-8435-73D988FBA7B1}" type="presParOf" srcId="{F9B1A871-C7D0-4195-B116-95DEFB2B414E}" destId="{DDEC6C8C-492F-48BD-823A-26D66144C96D}" srcOrd="1" destOrd="0" presId="urn:microsoft.com/office/officeart/2018/2/layout/IconVerticalSolidList"/>
    <dgm:cxn modelId="{44ACC30E-0FE1-4566-A5D1-10B0681BE590}" type="presParOf" srcId="{F9B1A871-C7D0-4195-B116-95DEFB2B414E}" destId="{8BE25246-409D-4FC5-8AE7-44FC0C724995}" srcOrd="2" destOrd="0" presId="urn:microsoft.com/office/officeart/2018/2/layout/IconVerticalSolidList"/>
    <dgm:cxn modelId="{FD2593CB-5880-4A7F-87AC-0AB9EFAFFC86}" type="presParOf" srcId="{8BE25246-409D-4FC5-8AE7-44FC0C724995}" destId="{068F3C0A-908A-48CF-AB01-00511E5C5F33}" srcOrd="0" destOrd="0" presId="urn:microsoft.com/office/officeart/2018/2/layout/IconVerticalSolidList"/>
    <dgm:cxn modelId="{A0B2A10C-2FEC-4C64-BB11-936F102B6B83}" type="presParOf" srcId="{8BE25246-409D-4FC5-8AE7-44FC0C724995}" destId="{C4B824D2-B7D1-432E-8D08-80F52881E7A3}" srcOrd="1" destOrd="0" presId="urn:microsoft.com/office/officeart/2018/2/layout/IconVerticalSolidList"/>
    <dgm:cxn modelId="{8875CBE9-8C61-489B-A2DB-09930742E3EC}" type="presParOf" srcId="{8BE25246-409D-4FC5-8AE7-44FC0C724995}" destId="{1431EF96-2EF0-4AC9-80D9-EC0BDC960D9D}" srcOrd="2" destOrd="0" presId="urn:microsoft.com/office/officeart/2018/2/layout/IconVerticalSolidList"/>
    <dgm:cxn modelId="{1141E984-AEE5-4736-9110-2E206FE1EE54}" type="presParOf" srcId="{8BE25246-409D-4FC5-8AE7-44FC0C724995}" destId="{AED76BE9-C1C1-4DAC-81B7-DA6F46C8812C}" srcOrd="3" destOrd="0" presId="urn:microsoft.com/office/officeart/2018/2/layout/IconVerticalSolidList"/>
    <dgm:cxn modelId="{366AA0A9-1961-4F28-95FE-2F65FE0B57D7}" type="presParOf" srcId="{F9B1A871-C7D0-4195-B116-95DEFB2B414E}" destId="{ED50676D-F9BE-4B80-AE5B-59677E98258D}" srcOrd="3" destOrd="0" presId="urn:microsoft.com/office/officeart/2018/2/layout/IconVerticalSolidList"/>
    <dgm:cxn modelId="{1B190B4B-90E9-409C-BB10-73C7FC5E5B9D}" type="presParOf" srcId="{F9B1A871-C7D0-4195-B116-95DEFB2B414E}" destId="{5567DD6B-35F1-4E21-A9D8-20253CF8FFD6}" srcOrd="4" destOrd="0" presId="urn:microsoft.com/office/officeart/2018/2/layout/IconVerticalSolidList"/>
    <dgm:cxn modelId="{5AB41B28-9BDE-4569-87C0-5DDD76BA64BE}" type="presParOf" srcId="{5567DD6B-35F1-4E21-A9D8-20253CF8FFD6}" destId="{23E907FE-A46F-4B3E-B141-5733E96D94E1}" srcOrd="0" destOrd="0" presId="urn:microsoft.com/office/officeart/2018/2/layout/IconVerticalSolidList"/>
    <dgm:cxn modelId="{C059D2BD-7288-4847-B35A-F08055382B60}" type="presParOf" srcId="{5567DD6B-35F1-4E21-A9D8-20253CF8FFD6}" destId="{03B717F4-CBF2-4C87-9195-E5BEBAC3DFC7}" srcOrd="1" destOrd="0" presId="urn:microsoft.com/office/officeart/2018/2/layout/IconVerticalSolidList"/>
    <dgm:cxn modelId="{26537D9E-FE29-4BB6-8C5F-E966930C225A}" type="presParOf" srcId="{5567DD6B-35F1-4E21-A9D8-20253CF8FFD6}" destId="{D5F9F909-9B45-4C8C-9E2D-94558617C061}" srcOrd="2" destOrd="0" presId="urn:microsoft.com/office/officeart/2018/2/layout/IconVerticalSolidList"/>
    <dgm:cxn modelId="{E40C9560-9F69-4C61-A926-20559A7DE55B}" type="presParOf" srcId="{5567DD6B-35F1-4E21-A9D8-20253CF8FFD6}" destId="{0C878047-318E-4638-871A-D65165B2BAA9}" srcOrd="3" destOrd="0" presId="urn:microsoft.com/office/officeart/2018/2/layout/IconVerticalSolidList"/>
    <dgm:cxn modelId="{C19FFA8A-104E-4C72-B8FC-600A8B3AEED0}" type="presParOf" srcId="{F9B1A871-C7D0-4195-B116-95DEFB2B414E}" destId="{3FB3463E-C835-43C5-92CE-64B28D4FE9B2}" srcOrd="5" destOrd="0" presId="urn:microsoft.com/office/officeart/2018/2/layout/IconVerticalSolidList"/>
    <dgm:cxn modelId="{777D504F-C871-41CC-B31D-BD244AE02AF4}" type="presParOf" srcId="{F9B1A871-C7D0-4195-B116-95DEFB2B414E}" destId="{BD401274-F6D6-42F1-9D3B-F573E94429B0}" srcOrd="6" destOrd="0" presId="urn:microsoft.com/office/officeart/2018/2/layout/IconVerticalSolidList"/>
    <dgm:cxn modelId="{89BAEA20-27E0-4082-9BF7-D823401F8B6B}" type="presParOf" srcId="{BD401274-F6D6-42F1-9D3B-F573E94429B0}" destId="{4EDFD4C6-6057-49CF-AE9E-7C5AFC0B670E}" srcOrd="0" destOrd="0" presId="urn:microsoft.com/office/officeart/2018/2/layout/IconVerticalSolidList"/>
    <dgm:cxn modelId="{DD937012-ACD7-470C-8112-C4438FCC94E1}" type="presParOf" srcId="{BD401274-F6D6-42F1-9D3B-F573E94429B0}" destId="{AA47036B-9259-457A-9C9B-7F2E8F99F30F}" srcOrd="1" destOrd="0" presId="urn:microsoft.com/office/officeart/2018/2/layout/IconVerticalSolidList"/>
    <dgm:cxn modelId="{8FE7F036-1491-4C09-9AE7-C9623EAB9568}" type="presParOf" srcId="{BD401274-F6D6-42F1-9D3B-F573E94429B0}" destId="{E75FDEE7-DBAC-4F1C-8F12-4B59323C668A}" srcOrd="2" destOrd="0" presId="urn:microsoft.com/office/officeart/2018/2/layout/IconVerticalSolidList"/>
    <dgm:cxn modelId="{E96B071E-7A94-48D1-A981-18AA692A300E}" type="presParOf" srcId="{BD401274-F6D6-42F1-9D3B-F573E94429B0}" destId="{88024C0C-5630-40AF-B8A8-5E22558A69ED}" srcOrd="3" destOrd="0" presId="urn:microsoft.com/office/officeart/2018/2/layout/IconVerticalSolidList"/>
    <dgm:cxn modelId="{EBF6B676-15CB-4359-BB11-FAB0C58CF4FB}" type="presParOf" srcId="{F9B1A871-C7D0-4195-B116-95DEFB2B414E}" destId="{CEE4958A-F7A3-4196-8220-FB029426F026}" srcOrd="7" destOrd="0" presId="urn:microsoft.com/office/officeart/2018/2/layout/IconVerticalSolidList"/>
    <dgm:cxn modelId="{15EDB160-519A-4DE1-A8CB-C6C89BD0C08C}" type="presParOf" srcId="{F9B1A871-C7D0-4195-B116-95DEFB2B414E}" destId="{00EF02A8-D757-4747-8173-D51D946AABE0}" srcOrd="8" destOrd="0" presId="urn:microsoft.com/office/officeart/2018/2/layout/IconVerticalSolidList"/>
    <dgm:cxn modelId="{235BC503-476E-45E7-B587-A82673B6D591}" type="presParOf" srcId="{00EF02A8-D757-4747-8173-D51D946AABE0}" destId="{B7AABBED-8B22-4A95-9E8B-973256780E01}" srcOrd="0" destOrd="0" presId="urn:microsoft.com/office/officeart/2018/2/layout/IconVerticalSolidList"/>
    <dgm:cxn modelId="{0A77169A-14BB-4EBD-8CC6-85AB28C2779A}" type="presParOf" srcId="{00EF02A8-D757-4747-8173-D51D946AABE0}" destId="{104967EF-9083-40AB-A393-E23977315147}" srcOrd="1" destOrd="0" presId="urn:microsoft.com/office/officeart/2018/2/layout/IconVerticalSolidList"/>
    <dgm:cxn modelId="{97301922-836A-42BE-9548-E89BB1C6C44C}" type="presParOf" srcId="{00EF02A8-D757-4747-8173-D51D946AABE0}" destId="{220B7160-3905-4732-9BA0-5F5A177A6D5F}" srcOrd="2" destOrd="0" presId="urn:microsoft.com/office/officeart/2018/2/layout/IconVerticalSolidList"/>
    <dgm:cxn modelId="{F1B0F587-3E20-4BFF-8A03-BEA2E9EB7C10}" type="presParOf" srcId="{00EF02A8-D757-4747-8173-D51D946AABE0}" destId="{6D3F4E8F-2630-4B81-A7D1-2866DB4BB237}" srcOrd="3" destOrd="0" presId="urn:microsoft.com/office/officeart/2018/2/layout/IconVerticalSolidList"/>
    <dgm:cxn modelId="{76984319-021E-4225-9B92-5F30526C3DB8}" type="presParOf" srcId="{F9B1A871-C7D0-4195-B116-95DEFB2B414E}" destId="{E60556F3-FF23-4A4E-8326-28EA83A9F094}" srcOrd="9" destOrd="0" presId="urn:microsoft.com/office/officeart/2018/2/layout/IconVerticalSolidList"/>
    <dgm:cxn modelId="{EF0BC806-546F-490E-96C0-68086CEE84CD}" type="presParOf" srcId="{F9B1A871-C7D0-4195-B116-95DEFB2B414E}" destId="{D45B80DB-59AC-4784-81EA-1B3B95F60F17}" srcOrd="10" destOrd="0" presId="urn:microsoft.com/office/officeart/2018/2/layout/IconVerticalSolidList"/>
    <dgm:cxn modelId="{BBB5F416-2ED5-453C-9E88-9988DA9A7027}" type="presParOf" srcId="{D45B80DB-59AC-4784-81EA-1B3B95F60F17}" destId="{088DD693-EA17-4EEC-A4C1-527E7F42C908}" srcOrd="0" destOrd="0" presId="urn:microsoft.com/office/officeart/2018/2/layout/IconVerticalSolidList"/>
    <dgm:cxn modelId="{1D33739A-7525-4060-9A14-E1DA16679F23}" type="presParOf" srcId="{D45B80DB-59AC-4784-81EA-1B3B95F60F17}" destId="{8638E401-9DE5-410B-B0A8-2B413182BDF6}" srcOrd="1" destOrd="0" presId="urn:microsoft.com/office/officeart/2018/2/layout/IconVerticalSolidList"/>
    <dgm:cxn modelId="{4CD20452-B403-41D5-8E6B-62FDB5E8E964}" type="presParOf" srcId="{D45B80DB-59AC-4784-81EA-1B3B95F60F17}" destId="{27E1931F-3E0B-4D98-A1C0-1374078E6669}" srcOrd="2" destOrd="0" presId="urn:microsoft.com/office/officeart/2018/2/layout/IconVerticalSolidList"/>
    <dgm:cxn modelId="{3090060F-CB20-4B10-9687-30A7E10F968C}" type="presParOf" srcId="{D45B80DB-59AC-4784-81EA-1B3B95F60F17}" destId="{14A8B5CD-CEBF-4F34-8CF3-40B5FDFDFFB3}" srcOrd="3" destOrd="0" presId="urn:microsoft.com/office/officeart/2018/2/layout/IconVerticalSolidList"/>
    <dgm:cxn modelId="{4C6B5791-2346-4685-965F-FB30D8861F28}" type="presParOf" srcId="{F9B1A871-C7D0-4195-B116-95DEFB2B414E}" destId="{A11308BA-B568-463B-B706-18F23DFF3248}" srcOrd="11" destOrd="0" presId="urn:microsoft.com/office/officeart/2018/2/layout/IconVerticalSolidList"/>
    <dgm:cxn modelId="{D197A57A-A86E-472D-AF7E-952BBA20FE4C}" type="presParOf" srcId="{F9B1A871-C7D0-4195-B116-95DEFB2B414E}" destId="{7942A07F-FEC8-4193-A7D5-3069D7BF1231}" srcOrd="12" destOrd="0" presId="urn:microsoft.com/office/officeart/2018/2/layout/IconVerticalSolidList"/>
    <dgm:cxn modelId="{3E389CEF-F97B-4D11-8C64-193295FC9069}" type="presParOf" srcId="{7942A07F-FEC8-4193-A7D5-3069D7BF1231}" destId="{595A0DE4-3BCC-473A-B14A-AB3FE86D5F1D}" srcOrd="0" destOrd="0" presId="urn:microsoft.com/office/officeart/2018/2/layout/IconVerticalSolidList"/>
    <dgm:cxn modelId="{27C9EFDE-E42B-41FB-8464-F95F6F15C15A}" type="presParOf" srcId="{7942A07F-FEC8-4193-A7D5-3069D7BF1231}" destId="{E7601327-024A-4A79-BC0D-5A8411A1194D}" srcOrd="1" destOrd="0" presId="urn:microsoft.com/office/officeart/2018/2/layout/IconVerticalSolidList"/>
    <dgm:cxn modelId="{F420993F-DE25-465F-8B99-22C994CAEC15}" type="presParOf" srcId="{7942A07F-FEC8-4193-A7D5-3069D7BF1231}" destId="{09F2838A-0C73-4F25-8680-CC0FF18984BA}" srcOrd="2" destOrd="0" presId="urn:microsoft.com/office/officeart/2018/2/layout/IconVerticalSolidList"/>
    <dgm:cxn modelId="{30397BEF-2E4C-423E-B193-6F0E73FC3DF5}" type="presParOf" srcId="{7942A07F-FEC8-4193-A7D5-3069D7BF1231}" destId="{5BF49453-AFB0-4469-9763-ECD0E07BF4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B3F345-12B9-4C5C-A2B3-89961DE1995C}">
      <dsp:nvSpPr>
        <dsp:cNvPr id="0" name=""/>
        <dsp:cNvSpPr/>
      </dsp:nvSpPr>
      <dsp:spPr>
        <a:xfrm>
          <a:off x="0" y="3319"/>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155F28-646D-4A40-A8C3-E9C7B06D6064}">
      <dsp:nvSpPr>
        <dsp:cNvPr id="0" name=""/>
        <dsp:cNvSpPr/>
      </dsp:nvSpPr>
      <dsp:spPr>
        <a:xfrm>
          <a:off x="182844" y="139319"/>
          <a:ext cx="332769" cy="3324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B6E93C-C9BB-4DCB-8BB8-E6D991E3BA5F}">
      <dsp:nvSpPr>
        <dsp:cNvPr id="0" name=""/>
        <dsp:cNvSpPr/>
      </dsp:nvSpPr>
      <dsp:spPr>
        <a:xfrm>
          <a:off x="698458" y="3319"/>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dirty="0"/>
            <a:t>Develop an AI-powered system to validate the quality of open-ended survey responses in market research. The system should identify and flag:</a:t>
          </a:r>
        </a:p>
      </dsp:txBody>
      <dsp:txXfrm>
        <a:off x="698458" y="3319"/>
        <a:ext cx="5985501" cy="679999"/>
      </dsp:txXfrm>
    </dsp:sp>
    <dsp:sp modelId="{068F3C0A-908A-48CF-AB01-00511E5C5F33}">
      <dsp:nvSpPr>
        <dsp:cNvPr id="0" name=""/>
        <dsp:cNvSpPr/>
      </dsp:nvSpPr>
      <dsp:spPr>
        <a:xfrm>
          <a:off x="0" y="853319"/>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B824D2-B7D1-432E-8D08-80F52881E7A3}">
      <dsp:nvSpPr>
        <dsp:cNvPr id="0" name=""/>
        <dsp:cNvSpPr/>
      </dsp:nvSpPr>
      <dsp:spPr>
        <a:xfrm>
          <a:off x="182844" y="989319"/>
          <a:ext cx="332769" cy="3324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76BE9-C1C1-4DAC-81B7-DA6F46C8812C}">
      <dsp:nvSpPr>
        <dsp:cNvPr id="0" name=""/>
        <dsp:cNvSpPr/>
      </dsp:nvSpPr>
      <dsp:spPr>
        <a:xfrm>
          <a:off x="698458" y="853319"/>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a:t>Gibberish text</a:t>
          </a:r>
        </a:p>
      </dsp:txBody>
      <dsp:txXfrm>
        <a:off x="698458" y="853319"/>
        <a:ext cx="5985501" cy="679999"/>
      </dsp:txXfrm>
    </dsp:sp>
    <dsp:sp modelId="{23E907FE-A46F-4B3E-B141-5733E96D94E1}">
      <dsp:nvSpPr>
        <dsp:cNvPr id="0" name=""/>
        <dsp:cNvSpPr/>
      </dsp:nvSpPr>
      <dsp:spPr>
        <a:xfrm>
          <a:off x="0" y="1703319"/>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B717F4-CBF2-4C87-9195-E5BEBAC3DFC7}">
      <dsp:nvSpPr>
        <dsp:cNvPr id="0" name=""/>
        <dsp:cNvSpPr/>
      </dsp:nvSpPr>
      <dsp:spPr>
        <a:xfrm>
          <a:off x="182844" y="1839319"/>
          <a:ext cx="332769" cy="3324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C878047-318E-4638-871A-D65165B2BAA9}">
      <dsp:nvSpPr>
        <dsp:cNvPr id="0" name=""/>
        <dsp:cNvSpPr/>
      </dsp:nvSpPr>
      <dsp:spPr>
        <a:xfrm>
          <a:off x="698458" y="1703319"/>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dirty="0"/>
            <a:t>Bot-generated content</a:t>
          </a:r>
        </a:p>
      </dsp:txBody>
      <dsp:txXfrm>
        <a:off x="698458" y="1703319"/>
        <a:ext cx="5985501" cy="679999"/>
      </dsp:txXfrm>
    </dsp:sp>
    <dsp:sp modelId="{4EDFD4C6-6057-49CF-AE9E-7C5AFC0B670E}">
      <dsp:nvSpPr>
        <dsp:cNvPr id="0" name=""/>
        <dsp:cNvSpPr/>
      </dsp:nvSpPr>
      <dsp:spPr>
        <a:xfrm>
          <a:off x="0" y="2553319"/>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47036B-9259-457A-9C9B-7F2E8F99F30F}">
      <dsp:nvSpPr>
        <dsp:cNvPr id="0" name=""/>
        <dsp:cNvSpPr/>
      </dsp:nvSpPr>
      <dsp:spPr>
        <a:xfrm>
          <a:off x="182844" y="2689319"/>
          <a:ext cx="332769" cy="3324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024C0C-5630-40AF-B8A8-5E22558A69ED}">
      <dsp:nvSpPr>
        <dsp:cNvPr id="0" name=""/>
        <dsp:cNvSpPr/>
      </dsp:nvSpPr>
      <dsp:spPr>
        <a:xfrm>
          <a:off x="698458" y="2553319"/>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a:t>Off-topic answers</a:t>
          </a:r>
        </a:p>
      </dsp:txBody>
      <dsp:txXfrm>
        <a:off x="698458" y="2553319"/>
        <a:ext cx="5985501" cy="679999"/>
      </dsp:txXfrm>
    </dsp:sp>
    <dsp:sp modelId="{B7AABBED-8B22-4A95-9E8B-973256780E01}">
      <dsp:nvSpPr>
        <dsp:cNvPr id="0" name=""/>
        <dsp:cNvSpPr/>
      </dsp:nvSpPr>
      <dsp:spPr>
        <a:xfrm>
          <a:off x="0" y="3403318"/>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967EF-9083-40AB-A393-E23977315147}">
      <dsp:nvSpPr>
        <dsp:cNvPr id="0" name=""/>
        <dsp:cNvSpPr/>
      </dsp:nvSpPr>
      <dsp:spPr>
        <a:xfrm>
          <a:off x="182844" y="3539318"/>
          <a:ext cx="332769" cy="3324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D3F4E8F-2630-4B81-A7D1-2866DB4BB237}">
      <dsp:nvSpPr>
        <dsp:cNvPr id="0" name=""/>
        <dsp:cNvSpPr/>
      </dsp:nvSpPr>
      <dsp:spPr>
        <a:xfrm>
          <a:off x="698458" y="3403318"/>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a:t>Copy-pasted content</a:t>
          </a:r>
        </a:p>
      </dsp:txBody>
      <dsp:txXfrm>
        <a:off x="698458" y="3403318"/>
        <a:ext cx="5985501" cy="679999"/>
      </dsp:txXfrm>
    </dsp:sp>
    <dsp:sp modelId="{088DD693-EA17-4EEC-A4C1-527E7F42C908}">
      <dsp:nvSpPr>
        <dsp:cNvPr id="0" name=""/>
        <dsp:cNvSpPr/>
      </dsp:nvSpPr>
      <dsp:spPr>
        <a:xfrm>
          <a:off x="0" y="4253318"/>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38E401-9DE5-410B-B0A8-2B413182BDF6}">
      <dsp:nvSpPr>
        <dsp:cNvPr id="0" name=""/>
        <dsp:cNvSpPr/>
      </dsp:nvSpPr>
      <dsp:spPr>
        <a:xfrm>
          <a:off x="182844" y="4389318"/>
          <a:ext cx="332769" cy="33244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A8B5CD-CEBF-4F34-8CF3-40B5FDFDFFB3}">
      <dsp:nvSpPr>
        <dsp:cNvPr id="0" name=""/>
        <dsp:cNvSpPr/>
      </dsp:nvSpPr>
      <dsp:spPr>
        <a:xfrm>
          <a:off x="698458" y="4253318"/>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dirty="0"/>
            <a:t>Inappropriate language/Different language</a:t>
          </a:r>
        </a:p>
      </dsp:txBody>
      <dsp:txXfrm>
        <a:off x="698458" y="4253318"/>
        <a:ext cx="5985501" cy="679999"/>
      </dsp:txXfrm>
    </dsp:sp>
    <dsp:sp modelId="{595A0DE4-3BCC-473A-B14A-AB3FE86D5F1D}">
      <dsp:nvSpPr>
        <dsp:cNvPr id="0" name=""/>
        <dsp:cNvSpPr/>
      </dsp:nvSpPr>
      <dsp:spPr>
        <a:xfrm>
          <a:off x="0" y="5103318"/>
          <a:ext cx="6725913" cy="604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601327-024A-4A79-BC0D-5A8411A1194D}">
      <dsp:nvSpPr>
        <dsp:cNvPr id="0" name=""/>
        <dsp:cNvSpPr/>
      </dsp:nvSpPr>
      <dsp:spPr>
        <a:xfrm>
          <a:off x="182844" y="5239318"/>
          <a:ext cx="332769" cy="332444"/>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F49453-AFB0-4469-9763-ECD0E07BF440}">
      <dsp:nvSpPr>
        <dsp:cNvPr id="0" name=""/>
        <dsp:cNvSpPr/>
      </dsp:nvSpPr>
      <dsp:spPr>
        <a:xfrm>
          <a:off x="698458" y="5103318"/>
          <a:ext cx="5985501" cy="67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967" tIns="71967" rIns="71967" bIns="71967" numCol="1" spcCol="1270" anchor="ctr" anchorCtr="0">
          <a:noAutofit/>
        </a:bodyPr>
        <a:lstStyle/>
        <a:p>
          <a:pPr marL="0" lvl="0" indent="0" algn="l" defTabSz="622300">
            <a:lnSpc>
              <a:spcPct val="90000"/>
            </a:lnSpc>
            <a:spcBef>
              <a:spcPct val="0"/>
            </a:spcBef>
            <a:spcAft>
              <a:spcPct val="35000"/>
            </a:spcAft>
            <a:buNone/>
          </a:pPr>
          <a:r>
            <a:rPr lang="en-US" sz="1400" kern="1200"/>
            <a:t>This will replace the manual review process, saving time and improving data integrity.</a:t>
          </a:r>
        </a:p>
      </dsp:txBody>
      <dsp:txXfrm>
        <a:off x="698458" y="5103318"/>
        <a:ext cx="5985501" cy="67999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A37F92-2382-400C-90B8-70C537C07295}" type="datetimeFigureOut">
              <a:rPr lang="en-IN" smtClean="0"/>
              <a:t>27-02-2025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27A688-3F15-40B7-83DA-B76BD3F13934}" type="slidenum">
              <a:rPr lang="en-IN" smtClean="0"/>
              <a:t>‹#›</a:t>
            </a:fld>
            <a:endParaRPr lang="en-IN"/>
          </a:p>
        </p:txBody>
      </p:sp>
    </p:spTree>
    <p:extLst>
      <p:ext uri="{BB962C8B-B14F-4D97-AF65-F5344CB8AC3E}">
        <p14:creationId xmlns:p14="http://schemas.microsoft.com/office/powerpoint/2010/main" val="4113221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2/27/2025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09106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2/27/2025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57481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2/27/2025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862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01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944665" y="1274474"/>
            <a:ext cx="9220098" cy="4309053"/>
          </a:xfrm>
        </p:spPr>
        <p:txBody>
          <a:bodyPr lIns="90000" tIns="45720" rIns="91440" bIns="45720" anchor="ctr">
            <a:noAutofit/>
          </a:bodyPr>
          <a:lstStyle>
            <a:lvl1pPr algn="l">
              <a:lnSpc>
                <a:spcPct val="100000"/>
              </a:lnSpc>
              <a:defRPr sz="5400"/>
            </a:lvl1pPr>
          </a:lstStyle>
          <a:p>
            <a:r>
              <a:rPr lang="en-US" dirty="0"/>
              <a:t>Click to edit Master title style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59410"/>
            <a:ext cx="4800600" cy="522000"/>
          </a:xfrm>
        </p:spPr>
        <p:txBody>
          <a:bodyPr anchor="t">
            <a:noAutofit/>
          </a:bodyPr>
          <a:lstStyle>
            <a:lvl1pPr>
              <a:lnSpc>
                <a:spcPct val="100000"/>
              </a:lnSpc>
              <a:defRPr sz="1800" b="1"/>
            </a:lvl1pPr>
          </a:lstStyle>
          <a:p>
            <a:pPr lvl="0"/>
            <a:r>
              <a:rPr lang="en-US" dirty="0"/>
              <a:t>Click to edit Master text styles</a:t>
            </a:r>
          </a:p>
        </p:txBody>
      </p:sp>
      <p:sp>
        <p:nvSpPr>
          <p:cNvPr id="4" name="Text Placeholder 11">
            <a:extLst>
              <a:ext uri="{FF2B5EF4-FFF2-40B4-BE49-F238E27FC236}">
                <a16:creationId xmlns:a16="http://schemas.microsoft.com/office/drawing/2014/main" id="{34330011-D9C9-DF0F-22AC-66443473007A}"/>
              </a:ext>
            </a:extLst>
          </p:cNvPr>
          <p:cNvSpPr>
            <a:spLocks noGrp="1"/>
          </p:cNvSpPr>
          <p:nvPr>
            <p:ph type="body" sz="quarter" idx="13"/>
          </p:nvPr>
        </p:nvSpPr>
        <p:spPr>
          <a:xfrm>
            <a:off x="944665" y="5981701"/>
            <a:ext cx="4800600" cy="522000"/>
          </a:xfrm>
        </p:spPr>
        <p:txBody>
          <a:bodyPr anchor="b">
            <a:noAutofit/>
          </a:bodyPr>
          <a:lstStyle>
            <a:lvl1pPr>
              <a:lnSpc>
                <a:spcPct val="100000"/>
              </a:lnSpc>
              <a:defRPr sz="1800" b="1"/>
            </a:lvl1pPr>
          </a:lstStyle>
          <a:p>
            <a:pPr lvl="0"/>
            <a:r>
              <a:rPr lang="en-US" dirty="0"/>
              <a:t>Click to edit Master text styles</a:t>
            </a:r>
          </a:p>
        </p:txBody>
      </p:sp>
      <p:sp>
        <p:nvSpPr>
          <p:cNvPr id="6" name="Footer Placeholder 4">
            <a:extLst>
              <a:ext uri="{FF2B5EF4-FFF2-40B4-BE49-F238E27FC236}">
                <a16:creationId xmlns:a16="http://schemas.microsoft.com/office/drawing/2014/main" id="{90D3AA00-F732-F9B8-F99B-1F151EA3B923}"/>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5292805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01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944665" y="1274474"/>
            <a:ext cx="6180032" cy="4309053"/>
          </a:xfrm>
        </p:spPr>
        <p:txBody>
          <a:bodyPr lIns="90000" tIns="45720" rIns="91440" bIns="45720" anchor="ctr">
            <a:noAutofit/>
          </a:bodyPr>
          <a:lstStyle>
            <a:lvl1pPr algn="l">
              <a:lnSpc>
                <a:spcPct val="100000"/>
              </a:lnSpc>
              <a:defRPr sz="5400"/>
            </a:lvl1pPr>
          </a:lstStyle>
          <a:p>
            <a:r>
              <a:rPr lang="en-US" dirty="0"/>
              <a:t>Click to edit Master title style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4" y="621773"/>
            <a:ext cx="6180031" cy="522000"/>
          </a:xfrm>
        </p:spPr>
        <p:txBody>
          <a:bodyPr anchor="b">
            <a:noAutofit/>
          </a:bodyPr>
          <a:lstStyle>
            <a:lvl1pPr>
              <a:lnSpc>
                <a:spcPct val="100000"/>
              </a:lnSpc>
              <a:defRPr sz="1800" b="1"/>
            </a:lvl1pPr>
          </a:lstStyle>
          <a:p>
            <a:pPr lvl="0"/>
            <a:r>
              <a:rPr lang="en-US" dirty="0"/>
              <a:t>Click to edit Master text styles</a:t>
            </a:r>
          </a:p>
        </p:txBody>
      </p:sp>
      <p:sp>
        <p:nvSpPr>
          <p:cNvPr id="4" name="Text Placeholder 11">
            <a:extLst>
              <a:ext uri="{FF2B5EF4-FFF2-40B4-BE49-F238E27FC236}">
                <a16:creationId xmlns:a16="http://schemas.microsoft.com/office/drawing/2014/main" id="{34330011-D9C9-DF0F-22AC-66443473007A}"/>
              </a:ext>
            </a:extLst>
          </p:cNvPr>
          <p:cNvSpPr>
            <a:spLocks noGrp="1"/>
          </p:cNvSpPr>
          <p:nvPr>
            <p:ph type="body" sz="quarter" idx="13"/>
          </p:nvPr>
        </p:nvSpPr>
        <p:spPr>
          <a:xfrm>
            <a:off x="944664" y="5714228"/>
            <a:ext cx="6180032" cy="522000"/>
          </a:xfrm>
        </p:spPr>
        <p:txBody>
          <a:bodyPr anchor="t">
            <a:noAutofit/>
          </a:bodyPr>
          <a:lstStyle>
            <a:lvl1pPr>
              <a:lnSpc>
                <a:spcPct val="100000"/>
              </a:lnSpc>
              <a:defRPr sz="1800" b="1"/>
            </a:lvl1pPr>
          </a:lstStyle>
          <a:p>
            <a:pPr lvl="0"/>
            <a:r>
              <a:rPr lang="en-US" dirty="0"/>
              <a:t>Click to edit Master text styles</a:t>
            </a:r>
          </a:p>
        </p:txBody>
      </p:sp>
      <p:sp>
        <p:nvSpPr>
          <p:cNvPr id="6" name="Footer Placeholder 4">
            <a:extLst>
              <a:ext uri="{FF2B5EF4-FFF2-40B4-BE49-F238E27FC236}">
                <a16:creationId xmlns:a16="http://schemas.microsoft.com/office/drawing/2014/main" id="{90D3AA00-F732-F9B8-F99B-1F151EA3B923}"/>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5" name="Picture Placeholder 5">
            <a:extLst>
              <a:ext uri="{FF2B5EF4-FFF2-40B4-BE49-F238E27FC236}">
                <a16:creationId xmlns:a16="http://schemas.microsoft.com/office/drawing/2014/main" id="{AD6AEF20-CE84-C79D-167E-CBA6A726CE6C}"/>
              </a:ext>
            </a:extLst>
          </p:cNvPr>
          <p:cNvSpPr>
            <a:spLocks noGrp="1"/>
          </p:cNvSpPr>
          <p:nvPr>
            <p:ph type="pic" sz="quarter" idx="14"/>
          </p:nvPr>
        </p:nvSpPr>
        <p:spPr>
          <a:xfrm>
            <a:off x="8148638" y="620713"/>
            <a:ext cx="3404235" cy="5619962"/>
          </a:xfrm>
        </p:spPr>
        <p:txBody>
          <a:bodyPr/>
          <a:lstStyle/>
          <a:p>
            <a:endParaRPr lang="en-ID" dirty="0"/>
          </a:p>
        </p:txBody>
      </p:sp>
    </p:spTree>
    <p:extLst>
      <p:ext uri="{BB962C8B-B14F-4D97-AF65-F5344CB8AC3E}">
        <p14:creationId xmlns:p14="http://schemas.microsoft.com/office/powerpoint/2010/main" val="2150071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01V3">
    <p:spTree>
      <p:nvGrpSpPr>
        <p:cNvPr id="1" name=""/>
        <p:cNvGrpSpPr/>
        <p:nvPr/>
      </p:nvGrpSpPr>
      <p:grpSpPr>
        <a:xfrm>
          <a:off x="0" y="0"/>
          <a:ext cx="0" cy="0"/>
          <a:chOff x="0" y="0"/>
          <a:chExt cx="0" cy="0"/>
        </a:xfrm>
      </p:grpSpPr>
      <p:sp>
        <p:nvSpPr>
          <p:cNvPr id="7" name="Rectangle: Rounded Corners 4">
            <a:extLst>
              <a:ext uri="{FF2B5EF4-FFF2-40B4-BE49-F238E27FC236}">
                <a16:creationId xmlns:a16="http://schemas.microsoft.com/office/drawing/2014/main" id="{D0AB7712-25FD-33A6-4676-A772E6717C60}"/>
              </a:ext>
            </a:extLst>
          </p:cNvPr>
          <p:cNvSpPr/>
          <p:nvPr userDrawn="1"/>
        </p:nvSpPr>
        <p:spPr>
          <a:xfrm rot="16200000">
            <a:off x="4413805" y="-2194669"/>
            <a:ext cx="4309056" cy="11247335"/>
          </a:xfrm>
          <a:prstGeom prst="round2SameRect">
            <a:avLst>
              <a:gd name="adj1" fmla="val 3108"/>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1232003" y="1552576"/>
            <a:ext cx="10048772" cy="3752850"/>
          </a:xfrm>
        </p:spPr>
        <p:txBody>
          <a:bodyPr lIns="90000" tIns="45720" rIns="91440" bIns="45720" anchor="ctr">
            <a:noAutofit/>
          </a:bodyPr>
          <a:lstStyle>
            <a:lvl1pPr algn="l">
              <a:lnSpc>
                <a:spcPct val="100000"/>
              </a:lnSpc>
              <a:defRPr sz="5400">
                <a:solidFill>
                  <a:srgbClr val="FFFFFF"/>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1232002" y="621773"/>
            <a:ext cx="10048770" cy="522000"/>
          </a:xfrm>
        </p:spPr>
        <p:txBody>
          <a:bodyPr anchor="b">
            <a:noAutofit/>
          </a:bodyPr>
          <a:lstStyle>
            <a:lvl1pPr algn="l">
              <a:lnSpc>
                <a:spcPct val="100000"/>
              </a:lnSpc>
              <a:defRPr sz="1800" b="1"/>
            </a:lvl1pPr>
          </a:lstStyle>
          <a:p>
            <a:pPr lvl="0"/>
            <a:r>
              <a:rPr lang="en-US" dirty="0"/>
              <a:t>Click to edit Master text styles</a:t>
            </a:r>
          </a:p>
        </p:txBody>
      </p:sp>
      <p:sp>
        <p:nvSpPr>
          <p:cNvPr id="4" name="Text Placeholder 11">
            <a:extLst>
              <a:ext uri="{FF2B5EF4-FFF2-40B4-BE49-F238E27FC236}">
                <a16:creationId xmlns:a16="http://schemas.microsoft.com/office/drawing/2014/main" id="{34330011-D9C9-DF0F-22AC-66443473007A}"/>
              </a:ext>
            </a:extLst>
          </p:cNvPr>
          <p:cNvSpPr>
            <a:spLocks noGrp="1"/>
          </p:cNvSpPr>
          <p:nvPr>
            <p:ph type="body" sz="quarter" idx="13"/>
          </p:nvPr>
        </p:nvSpPr>
        <p:spPr>
          <a:xfrm>
            <a:off x="1232002" y="5714228"/>
            <a:ext cx="10048772" cy="522000"/>
          </a:xfrm>
        </p:spPr>
        <p:txBody>
          <a:bodyPr anchor="t">
            <a:noAutofit/>
          </a:bodyPr>
          <a:lstStyle>
            <a:lvl1pPr algn="l">
              <a:lnSpc>
                <a:spcPct val="100000"/>
              </a:lnSpc>
              <a:defRPr sz="1800" b="1"/>
            </a:lvl1pPr>
          </a:lstStyle>
          <a:p>
            <a:pPr lvl="0"/>
            <a:r>
              <a:rPr lang="en-US" dirty="0"/>
              <a:t>Click to edit Master text styles</a:t>
            </a:r>
          </a:p>
        </p:txBody>
      </p:sp>
      <p:sp>
        <p:nvSpPr>
          <p:cNvPr id="6" name="Footer Placeholder 4">
            <a:extLst>
              <a:ext uri="{FF2B5EF4-FFF2-40B4-BE49-F238E27FC236}">
                <a16:creationId xmlns:a16="http://schemas.microsoft.com/office/drawing/2014/main" id="{90D3AA00-F732-F9B8-F99B-1F151EA3B923}"/>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993395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S02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944665" y="1560896"/>
            <a:ext cx="10623448" cy="2069968"/>
          </a:xfrm>
        </p:spPr>
        <p:txBody>
          <a:bodyPr lIns="90000" tIns="45720" rIns="91440" bIns="45720" anchor="b">
            <a:noAutofit/>
          </a:bodyPr>
          <a:lstStyle>
            <a:lvl1pPr algn="l">
              <a:lnSpc>
                <a:spcPct val="100000"/>
              </a:lnSpc>
              <a:defRPr sz="4400"/>
            </a:lvl1pPr>
          </a:lstStyle>
          <a:p>
            <a:r>
              <a:rPr lang="en-US" dirty="0"/>
              <a:t>Click to edit Master title style</a:t>
            </a:r>
          </a:p>
        </p:txBody>
      </p:sp>
      <p:sp>
        <p:nvSpPr>
          <p:cNvPr id="5" name="Footer Placeholder 4"/>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6" name="Text Placeholder 10">
            <a:extLst>
              <a:ext uri="{FF2B5EF4-FFF2-40B4-BE49-F238E27FC236}">
                <a16:creationId xmlns:a16="http://schemas.microsoft.com/office/drawing/2014/main" id="{970C1AC0-39F4-7FA6-6D4A-51DE6B972406}"/>
              </a:ext>
            </a:extLst>
          </p:cNvPr>
          <p:cNvSpPr>
            <a:spLocks noGrp="1"/>
          </p:cNvSpPr>
          <p:nvPr>
            <p:ph type="body" sz="quarter" idx="15"/>
          </p:nvPr>
        </p:nvSpPr>
        <p:spPr>
          <a:xfrm>
            <a:off x="944666" y="3738865"/>
            <a:ext cx="10623447" cy="1558239"/>
          </a:xfrm>
        </p:spPr>
        <p:txBody>
          <a:bodyPr>
            <a:noAutofit/>
          </a:bodyPr>
          <a:lstStyle>
            <a:lvl1pPr>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62571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S02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6095999" y="1079457"/>
            <a:ext cx="5472113" cy="2543386"/>
          </a:xfrm>
        </p:spPr>
        <p:txBody>
          <a:bodyPr lIns="90000" tIns="45720" rIns="91440" bIns="45720" anchor="b">
            <a:noAutofit/>
          </a:bodyPr>
          <a:lstStyle>
            <a:lvl1pPr algn="l">
              <a:lnSpc>
                <a:spcPct val="100000"/>
              </a:lnSpc>
              <a:defRPr sz="4400"/>
            </a:lvl1pPr>
          </a:lstStyle>
          <a:p>
            <a:r>
              <a:rPr lang="en-US" dirty="0"/>
              <a:t>Click to edit Master title style</a:t>
            </a:r>
          </a:p>
        </p:txBody>
      </p:sp>
      <p:sp>
        <p:nvSpPr>
          <p:cNvPr id="5" name="Footer Placeholder 4"/>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944665" y="359410"/>
            <a:ext cx="4800600" cy="522000"/>
          </a:xfrm>
        </p:spPr>
        <p:txBody>
          <a:bodyPr anchor="t">
            <a:noAutofit/>
          </a:bodyPr>
          <a:lstStyle>
            <a:lvl1pPr>
              <a:defRPr sz="1200" b="1"/>
            </a:lvl1pPr>
          </a:lstStyle>
          <a:p>
            <a:pPr lvl="0"/>
            <a:r>
              <a:rPr lang="en-US" dirty="0"/>
              <a:t>Click to edit Master text styles</a:t>
            </a:r>
          </a:p>
        </p:txBody>
      </p:sp>
      <p:sp>
        <p:nvSpPr>
          <p:cNvPr id="4" name="Text Placeholder 11">
            <a:extLst>
              <a:ext uri="{FF2B5EF4-FFF2-40B4-BE49-F238E27FC236}">
                <a16:creationId xmlns:a16="http://schemas.microsoft.com/office/drawing/2014/main" id="{34330011-D9C9-DF0F-22AC-66443473007A}"/>
              </a:ext>
            </a:extLst>
          </p:cNvPr>
          <p:cNvSpPr>
            <a:spLocks noGrp="1"/>
          </p:cNvSpPr>
          <p:nvPr>
            <p:ph type="body" sz="quarter" idx="13"/>
          </p:nvPr>
        </p:nvSpPr>
        <p:spPr>
          <a:xfrm>
            <a:off x="944665" y="5981701"/>
            <a:ext cx="4800600" cy="522000"/>
          </a:xfrm>
        </p:spPr>
        <p:txBody>
          <a:bodyPr anchor="b">
            <a:noAutofit/>
          </a:bodyPr>
          <a:lstStyle>
            <a:lvl1pPr>
              <a:defRPr sz="1200" b="1"/>
            </a:lvl1pPr>
          </a:lstStyle>
          <a:p>
            <a:pPr lvl="0"/>
            <a:r>
              <a:rPr lang="en-US" dirty="0"/>
              <a:t>Click to edit Master text styles</a:t>
            </a:r>
          </a:p>
        </p:txBody>
      </p:sp>
      <p:sp>
        <p:nvSpPr>
          <p:cNvPr id="6" name="Text Placeholder 10">
            <a:extLst>
              <a:ext uri="{FF2B5EF4-FFF2-40B4-BE49-F238E27FC236}">
                <a16:creationId xmlns:a16="http://schemas.microsoft.com/office/drawing/2014/main" id="{970C1AC0-39F4-7FA6-6D4A-51DE6B972406}"/>
              </a:ext>
            </a:extLst>
          </p:cNvPr>
          <p:cNvSpPr>
            <a:spLocks noGrp="1"/>
          </p:cNvSpPr>
          <p:nvPr>
            <p:ph type="body" sz="quarter" idx="15"/>
          </p:nvPr>
        </p:nvSpPr>
        <p:spPr>
          <a:xfrm>
            <a:off x="6096001" y="3730844"/>
            <a:ext cx="5472112" cy="1558239"/>
          </a:xfrm>
        </p:spPr>
        <p:txBody>
          <a:bodyPr>
            <a:noAutofit/>
          </a:bodyPr>
          <a:lstStyle>
            <a:lvl1pPr>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
        <p:nvSpPr>
          <p:cNvPr id="7" name="Picture Placeholder 5">
            <a:extLst>
              <a:ext uri="{FF2B5EF4-FFF2-40B4-BE49-F238E27FC236}">
                <a16:creationId xmlns:a16="http://schemas.microsoft.com/office/drawing/2014/main" id="{01206973-93E1-65C9-EB97-7093D6CD531D}"/>
              </a:ext>
            </a:extLst>
          </p:cNvPr>
          <p:cNvSpPr>
            <a:spLocks noGrp="1"/>
          </p:cNvSpPr>
          <p:nvPr>
            <p:ph type="pic" sz="quarter" idx="14"/>
          </p:nvPr>
        </p:nvSpPr>
        <p:spPr>
          <a:xfrm>
            <a:off x="944665" y="1215814"/>
            <a:ext cx="4800600" cy="4209626"/>
          </a:xfrm>
        </p:spPr>
        <p:txBody>
          <a:bodyPr/>
          <a:lstStyle/>
          <a:p>
            <a:endParaRPr lang="en-ID" dirty="0"/>
          </a:p>
        </p:txBody>
      </p:sp>
    </p:spTree>
    <p:extLst>
      <p:ext uri="{BB962C8B-B14F-4D97-AF65-F5344CB8AC3E}">
        <p14:creationId xmlns:p14="http://schemas.microsoft.com/office/powerpoint/2010/main" val="38174919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Header S02V3">
    <p:spTree>
      <p:nvGrpSpPr>
        <p:cNvPr id="1" name=""/>
        <p:cNvGrpSpPr/>
        <p:nvPr/>
      </p:nvGrpSpPr>
      <p:grpSpPr>
        <a:xfrm>
          <a:off x="0" y="0"/>
          <a:ext cx="0" cy="0"/>
          <a:chOff x="0" y="0"/>
          <a:chExt cx="0" cy="0"/>
        </a:xfrm>
      </p:grpSpPr>
      <p:sp>
        <p:nvSpPr>
          <p:cNvPr id="7" name="Rectangle: Rounded Corners 4">
            <a:extLst>
              <a:ext uri="{FF2B5EF4-FFF2-40B4-BE49-F238E27FC236}">
                <a16:creationId xmlns:a16="http://schemas.microsoft.com/office/drawing/2014/main" id="{1903E91F-B7CF-F274-2E77-56744A5175B1}"/>
              </a:ext>
            </a:extLst>
          </p:cNvPr>
          <p:cNvSpPr/>
          <p:nvPr userDrawn="1"/>
        </p:nvSpPr>
        <p:spPr>
          <a:xfrm rot="5400000" flipH="1">
            <a:off x="5295107" y="-2141567"/>
            <a:ext cx="1592259" cy="9548874"/>
          </a:xfrm>
          <a:prstGeom prst="roundRect">
            <a:avLst>
              <a:gd name="adj" fmla="val 709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1"/>
          <p:cNvSpPr>
            <a:spLocks noGrp="1"/>
          </p:cNvSpPr>
          <p:nvPr>
            <p:ph type="ctrTitle"/>
          </p:nvPr>
        </p:nvSpPr>
        <p:spPr>
          <a:xfrm>
            <a:off x="1327150" y="1836738"/>
            <a:ext cx="9537702" cy="1592261"/>
          </a:xfrm>
        </p:spPr>
        <p:txBody>
          <a:bodyPr vert="horz" lIns="90000" tIns="45720" rIns="91440" bIns="45720" rtlCol="0" anchor="b">
            <a:noAutofit/>
          </a:bodyPr>
          <a:lstStyle>
            <a:lvl1pPr algn="ctr">
              <a:defRPr lang="en-US" dirty="0"/>
            </a:lvl1pPr>
          </a:lstStyle>
          <a:p>
            <a:pPr lvl="0">
              <a:lnSpc>
                <a:spcPct val="100000"/>
              </a:lnSpc>
            </a:pPr>
            <a:r>
              <a:rPr lang="en-US" dirty="0"/>
              <a:t>Click to edit Master title style</a:t>
            </a:r>
          </a:p>
        </p:txBody>
      </p:sp>
      <p:sp>
        <p:nvSpPr>
          <p:cNvPr id="5" name="Footer Placeholder 4"/>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12" name="Text Placeholder 11">
            <a:extLst>
              <a:ext uri="{FF2B5EF4-FFF2-40B4-BE49-F238E27FC236}">
                <a16:creationId xmlns:a16="http://schemas.microsoft.com/office/drawing/2014/main" id="{C6FBC030-7547-D6BF-8EBD-57B72AEB38B7}"/>
              </a:ext>
            </a:extLst>
          </p:cNvPr>
          <p:cNvSpPr>
            <a:spLocks noGrp="1"/>
          </p:cNvSpPr>
          <p:nvPr>
            <p:ph type="body" sz="quarter" idx="12"/>
          </p:nvPr>
        </p:nvSpPr>
        <p:spPr>
          <a:xfrm>
            <a:off x="3695700" y="359410"/>
            <a:ext cx="4800600" cy="522000"/>
          </a:xfrm>
        </p:spPr>
        <p:txBody>
          <a:bodyPr anchor="t">
            <a:noAutofit/>
          </a:bodyPr>
          <a:lstStyle>
            <a:lvl1pPr algn="ctr">
              <a:defRPr sz="1200" b="1"/>
            </a:lvl1pPr>
          </a:lstStyle>
          <a:p>
            <a:pPr lvl="0"/>
            <a:r>
              <a:rPr lang="en-US" dirty="0"/>
              <a:t>Click to edit Master text styles</a:t>
            </a:r>
          </a:p>
        </p:txBody>
      </p:sp>
      <p:sp>
        <p:nvSpPr>
          <p:cNvPr id="4" name="Text Placeholder 11">
            <a:extLst>
              <a:ext uri="{FF2B5EF4-FFF2-40B4-BE49-F238E27FC236}">
                <a16:creationId xmlns:a16="http://schemas.microsoft.com/office/drawing/2014/main" id="{34330011-D9C9-DF0F-22AC-66443473007A}"/>
              </a:ext>
            </a:extLst>
          </p:cNvPr>
          <p:cNvSpPr>
            <a:spLocks noGrp="1"/>
          </p:cNvSpPr>
          <p:nvPr>
            <p:ph type="body" sz="quarter" idx="13"/>
          </p:nvPr>
        </p:nvSpPr>
        <p:spPr>
          <a:xfrm>
            <a:off x="3695700" y="5981701"/>
            <a:ext cx="4800600" cy="522000"/>
          </a:xfrm>
        </p:spPr>
        <p:txBody>
          <a:bodyPr anchor="b">
            <a:noAutofit/>
          </a:bodyPr>
          <a:lstStyle>
            <a:lvl1pPr algn="ctr">
              <a:defRPr sz="1200" b="1"/>
            </a:lvl1pPr>
          </a:lstStyle>
          <a:p>
            <a:pPr lvl="0"/>
            <a:r>
              <a:rPr lang="en-US" dirty="0"/>
              <a:t>Click to edit Master text styles</a:t>
            </a:r>
          </a:p>
        </p:txBody>
      </p:sp>
      <p:sp>
        <p:nvSpPr>
          <p:cNvPr id="6" name="Text Placeholder 10">
            <a:extLst>
              <a:ext uri="{FF2B5EF4-FFF2-40B4-BE49-F238E27FC236}">
                <a16:creationId xmlns:a16="http://schemas.microsoft.com/office/drawing/2014/main" id="{970C1AC0-39F4-7FA6-6D4A-51DE6B972406}"/>
              </a:ext>
            </a:extLst>
          </p:cNvPr>
          <p:cNvSpPr>
            <a:spLocks noGrp="1"/>
          </p:cNvSpPr>
          <p:nvPr>
            <p:ph type="body" sz="quarter" idx="15"/>
          </p:nvPr>
        </p:nvSpPr>
        <p:spPr>
          <a:xfrm>
            <a:off x="2027241" y="3867202"/>
            <a:ext cx="8137522" cy="1153978"/>
          </a:xfrm>
        </p:spPr>
        <p:txBody>
          <a:bodyPr vert="horz" lIns="91440" tIns="45720" rIns="91440" bIns="45720" rtlCol="0">
            <a:noAutofit/>
          </a:bodyPr>
          <a:lstStyle>
            <a:lvl1pPr algn="ctr">
              <a:defRPr lang="en-US" sz="1800" dirty="0"/>
            </a:lvl1pPr>
          </a:lstStyle>
          <a:p>
            <a:pPr lvl="0">
              <a:lnSpc>
                <a:spcPct val="150000"/>
              </a:lnSpc>
            </a:pPr>
            <a:r>
              <a:rPr lang="en-US" dirty="0"/>
              <a:t>Click to edit Master text styles</a:t>
            </a:r>
          </a:p>
        </p:txBody>
      </p:sp>
    </p:spTree>
    <p:extLst>
      <p:ext uri="{BB962C8B-B14F-4D97-AF65-F5344CB8AC3E}">
        <p14:creationId xmlns:p14="http://schemas.microsoft.com/office/powerpoint/2010/main" val="14699181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S03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5" name="Text Placeholder 10">
            <a:extLst>
              <a:ext uri="{FF2B5EF4-FFF2-40B4-BE49-F238E27FC236}">
                <a16:creationId xmlns:a16="http://schemas.microsoft.com/office/drawing/2014/main" id="{B8AB931E-2AAB-32F2-7B76-E498E61D567F}"/>
              </a:ext>
            </a:extLst>
          </p:cNvPr>
          <p:cNvSpPr>
            <a:spLocks noGrp="1"/>
          </p:cNvSpPr>
          <p:nvPr>
            <p:ph type="body" sz="quarter" idx="16"/>
          </p:nvPr>
        </p:nvSpPr>
        <p:spPr>
          <a:xfrm>
            <a:off x="946149" y="1744842"/>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D669FA61-9831-1372-1A61-C18CF3D7BBC2}"/>
              </a:ext>
            </a:extLst>
          </p:cNvPr>
          <p:cNvSpPr>
            <a:spLocks noGrp="1"/>
          </p:cNvSpPr>
          <p:nvPr>
            <p:ph type="body" sz="quarter" idx="18"/>
          </p:nvPr>
        </p:nvSpPr>
        <p:spPr>
          <a:xfrm>
            <a:off x="946149" y="2980689"/>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Text Placeholder 10">
            <a:extLst>
              <a:ext uri="{FF2B5EF4-FFF2-40B4-BE49-F238E27FC236}">
                <a16:creationId xmlns:a16="http://schemas.microsoft.com/office/drawing/2014/main" id="{A39E2E74-0E5D-08C3-2ACE-0ADE382EA69A}"/>
              </a:ext>
            </a:extLst>
          </p:cNvPr>
          <p:cNvSpPr>
            <a:spLocks noGrp="1"/>
          </p:cNvSpPr>
          <p:nvPr>
            <p:ph type="body" sz="quarter" idx="20"/>
          </p:nvPr>
        </p:nvSpPr>
        <p:spPr>
          <a:xfrm>
            <a:off x="946149" y="4216536"/>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8" name="Text Placeholder 10">
            <a:extLst>
              <a:ext uri="{FF2B5EF4-FFF2-40B4-BE49-F238E27FC236}">
                <a16:creationId xmlns:a16="http://schemas.microsoft.com/office/drawing/2014/main" id="{C6E7ED37-64DE-D527-CE68-BF7F6C350B16}"/>
              </a:ext>
            </a:extLst>
          </p:cNvPr>
          <p:cNvSpPr>
            <a:spLocks noGrp="1"/>
          </p:cNvSpPr>
          <p:nvPr>
            <p:ph type="body" sz="quarter" idx="22"/>
          </p:nvPr>
        </p:nvSpPr>
        <p:spPr>
          <a:xfrm>
            <a:off x="946149" y="5452384"/>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9" name="Text Placeholder 10">
            <a:extLst>
              <a:ext uri="{FF2B5EF4-FFF2-40B4-BE49-F238E27FC236}">
                <a16:creationId xmlns:a16="http://schemas.microsoft.com/office/drawing/2014/main" id="{41B52FCB-09C4-4EEE-90EE-E6A1F0A456EF}"/>
              </a:ext>
            </a:extLst>
          </p:cNvPr>
          <p:cNvSpPr>
            <a:spLocks noGrp="1"/>
          </p:cNvSpPr>
          <p:nvPr>
            <p:ph type="body" sz="quarter" idx="24"/>
          </p:nvPr>
        </p:nvSpPr>
        <p:spPr>
          <a:xfrm>
            <a:off x="6728460" y="1744842"/>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75538FE7-963B-0A33-FE47-20EA869B980A}"/>
              </a:ext>
            </a:extLst>
          </p:cNvPr>
          <p:cNvSpPr>
            <a:spLocks noGrp="1"/>
          </p:cNvSpPr>
          <p:nvPr>
            <p:ph type="body" sz="quarter" idx="26"/>
          </p:nvPr>
        </p:nvSpPr>
        <p:spPr>
          <a:xfrm>
            <a:off x="6728460" y="2980689"/>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1" name="Text Placeholder 10">
            <a:extLst>
              <a:ext uri="{FF2B5EF4-FFF2-40B4-BE49-F238E27FC236}">
                <a16:creationId xmlns:a16="http://schemas.microsoft.com/office/drawing/2014/main" id="{EEF0169F-28E2-6EE3-7D48-6BB6505E3E37}"/>
              </a:ext>
            </a:extLst>
          </p:cNvPr>
          <p:cNvSpPr>
            <a:spLocks noGrp="1"/>
          </p:cNvSpPr>
          <p:nvPr>
            <p:ph type="body" sz="quarter" idx="28"/>
          </p:nvPr>
        </p:nvSpPr>
        <p:spPr>
          <a:xfrm>
            <a:off x="6728460" y="4216536"/>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2" name="Text Placeholder 10">
            <a:extLst>
              <a:ext uri="{FF2B5EF4-FFF2-40B4-BE49-F238E27FC236}">
                <a16:creationId xmlns:a16="http://schemas.microsoft.com/office/drawing/2014/main" id="{5BBEE820-C99B-C208-169D-7CFE4FADB46A}"/>
              </a:ext>
            </a:extLst>
          </p:cNvPr>
          <p:cNvSpPr>
            <a:spLocks noGrp="1"/>
          </p:cNvSpPr>
          <p:nvPr>
            <p:ph type="body" sz="quarter" idx="30"/>
          </p:nvPr>
        </p:nvSpPr>
        <p:spPr>
          <a:xfrm>
            <a:off x="6728460" y="5452384"/>
            <a:ext cx="4517391"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1BD75073-404F-6B13-4DC4-3FCE64028549}"/>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4038147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S03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6096001" y="620713"/>
            <a:ext cx="5184774" cy="1124129"/>
          </a:xfrm>
        </p:spPr>
        <p:txBody>
          <a:bodyPr vert="horz" lIns="91440" tIns="45720" rIns="91440" bIns="45720" rtlCol="0" anchor="t">
            <a:noAutofit/>
          </a:bodyPr>
          <a:lstStyle>
            <a:lvl1pPr>
              <a:defRPr lang="en-ID" dirty="0"/>
            </a:lvl1pPr>
          </a:lstStyle>
          <a:p>
            <a:pPr lvl="0"/>
            <a:r>
              <a:rPr lang="en-US" dirty="0"/>
              <a:t>Click to edit Master title</a:t>
            </a:r>
            <a:endParaRPr lang="en-ID" dirty="0"/>
          </a:p>
        </p:txBody>
      </p:sp>
      <p:sp>
        <p:nvSpPr>
          <p:cNvPr id="15" name="Text Placeholder 10">
            <a:extLst>
              <a:ext uri="{FF2B5EF4-FFF2-40B4-BE49-F238E27FC236}">
                <a16:creationId xmlns:a16="http://schemas.microsoft.com/office/drawing/2014/main" id="{B8AB931E-2AAB-32F2-7B76-E498E61D567F}"/>
              </a:ext>
            </a:extLst>
          </p:cNvPr>
          <p:cNvSpPr>
            <a:spLocks noGrp="1"/>
          </p:cNvSpPr>
          <p:nvPr>
            <p:ph type="body" sz="quarter" idx="16"/>
          </p:nvPr>
        </p:nvSpPr>
        <p:spPr>
          <a:xfrm>
            <a:off x="6096000" y="2083050"/>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D669FA61-9831-1372-1A61-C18CF3D7BBC2}"/>
              </a:ext>
            </a:extLst>
          </p:cNvPr>
          <p:cNvSpPr>
            <a:spLocks noGrp="1"/>
          </p:cNvSpPr>
          <p:nvPr>
            <p:ph type="body" sz="quarter" idx="18"/>
          </p:nvPr>
        </p:nvSpPr>
        <p:spPr>
          <a:xfrm>
            <a:off x="6096000" y="3206162"/>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Text Placeholder 10">
            <a:extLst>
              <a:ext uri="{FF2B5EF4-FFF2-40B4-BE49-F238E27FC236}">
                <a16:creationId xmlns:a16="http://schemas.microsoft.com/office/drawing/2014/main" id="{A39E2E74-0E5D-08C3-2ACE-0ADE382EA69A}"/>
              </a:ext>
            </a:extLst>
          </p:cNvPr>
          <p:cNvSpPr>
            <a:spLocks noGrp="1"/>
          </p:cNvSpPr>
          <p:nvPr>
            <p:ph type="body" sz="quarter" idx="20"/>
          </p:nvPr>
        </p:nvSpPr>
        <p:spPr>
          <a:xfrm>
            <a:off x="6096000" y="4329274"/>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8" name="Text Placeholder 10">
            <a:extLst>
              <a:ext uri="{FF2B5EF4-FFF2-40B4-BE49-F238E27FC236}">
                <a16:creationId xmlns:a16="http://schemas.microsoft.com/office/drawing/2014/main" id="{C6E7ED37-64DE-D527-CE68-BF7F6C350B16}"/>
              </a:ext>
            </a:extLst>
          </p:cNvPr>
          <p:cNvSpPr>
            <a:spLocks noGrp="1"/>
          </p:cNvSpPr>
          <p:nvPr>
            <p:ph type="body" sz="quarter" idx="22"/>
          </p:nvPr>
        </p:nvSpPr>
        <p:spPr>
          <a:xfrm>
            <a:off x="6096000" y="5452384"/>
            <a:ext cx="5184775" cy="784904"/>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1BD75073-404F-6B13-4DC4-3FCE64028549}"/>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4" name="Picture Placeholder 5">
            <a:extLst>
              <a:ext uri="{FF2B5EF4-FFF2-40B4-BE49-F238E27FC236}">
                <a16:creationId xmlns:a16="http://schemas.microsoft.com/office/drawing/2014/main" id="{56206363-A252-3CC3-612D-CE40B0BD5687}"/>
              </a:ext>
            </a:extLst>
          </p:cNvPr>
          <p:cNvSpPr>
            <a:spLocks noGrp="1"/>
          </p:cNvSpPr>
          <p:nvPr>
            <p:ph type="pic" sz="quarter" idx="12"/>
          </p:nvPr>
        </p:nvSpPr>
        <p:spPr>
          <a:xfrm>
            <a:off x="946148" y="620713"/>
            <a:ext cx="4749401" cy="5619962"/>
          </a:xfrm>
        </p:spPr>
        <p:txBody>
          <a:bodyPr/>
          <a:lstStyle/>
          <a:p>
            <a:endParaRPr lang="en-ID" dirty="0"/>
          </a:p>
        </p:txBody>
      </p:sp>
    </p:spTree>
    <p:extLst>
      <p:ext uri="{BB962C8B-B14F-4D97-AF65-F5344CB8AC3E}">
        <p14:creationId xmlns:p14="http://schemas.microsoft.com/office/powerpoint/2010/main" val="3694704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2/27/2025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22671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ummary S04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940857" y="620713"/>
            <a:ext cx="6174318" cy="1124127"/>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5" name="Text Placeholder 10">
            <a:extLst>
              <a:ext uri="{FF2B5EF4-FFF2-40B4-BE49-F238E27FC236}">
                <a16:creationId xmlns:a16="http://schemas.microsoft.com/office/drawing/2014/main" id="{B8AB931E-2AAB-32F2-7B76-E498E61D567F}"/>
              </a:ext>
            </a:extLst>
          </p:cNvPr>
          <p:cNvSpPr>
            <a:spLocks noGrp="1"/>
          </p:cNvSpPr>
          <p:nvPr>
            <p:ph type="body" sz="quarter" idx="16"/>
          </p:nvPr>
        </p:nvSpPr>
        <p:spPr>
          <a:xfrm>
            <a:off x="946149" y="190904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C741832D-D807-EE9E-374D-FE3D9C19C44A}"/>
              </a:ext>
            </a:extLst>
          </p:cNvPr>
          <p:cNvSpPr>
            <a:spLocks noGrp="1"/>
          </p:cNvSpPr>
          <p:nvPr>
            <p:ph type="body" sz="quarter" idx="17"/>
          </p:nvPr>
        </p:nvSpPr>
        <p:spPr>
          <a:xfrm>
            <a:off x="946149" y="280753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8F5A0A3-9E68-FD52-D704-1C3A50541517}"/>
              </a:ext>
            </a:extLst>
          </p:cNvPr>
          <p:cNvSpPr>
            <a:spLocks noGrp="1"/>
          </p:cNvSpPr>
          <p:nvPr>
            <p:ph type="body" sz="quarter" idx="18"/>
          </p:nvPr>
        </p:nvSpPr>
        <p:spPr>
          <a:xfrm>
            <a:off x="946149" y="370602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2A2D08B1-B2E1-9AF3-1387-04210F8E0B43}"/>
              </a:ext>
            </a:extLst>
          </p:cNvPr>
          <p:cNvSpPr>
            <a:spLocks noGrp="1"/>
          </p:cNvSpPr>
          <p:nvPr>
            <p:ph type="body" sz="quarter" idx="19"/>
          </p:nvPr>
        </p:nvSpPr>
        <p:spPr>
          <a:xfrm>
            <a:off x="946149" y="4604517"/>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B5E007AB-3574-D372-253B-64A667E95805}"/>
              </a:ext>
            </a:extLst>
          </p:cNvPr>
          <p:cNvSpPr>
            <a:spLocks noGrp="1"/>
          </p:cNvSpPr>
          <p:nvPr>
            <p:ph type="body" sz="quarter" idx="20"/>
          </p:nvPr>
        </p:nvSpPr>
        <p:spPr>
          <a:xfrm>
            <a:off x="946149" y="5503005"/>
            <a:ext cx="6171158"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6F0499D5-0500-8CED-B954-27DCF489D7B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4" name="Picture Placeholder 5">
            <a:extLst>
              <a:ext uri="{FF2B5EF4-FFF2-40B4-BE49-F238E27FC236}">
                <a16:creationId xmlns:a16="http://schemas.microsoft.com/office/drawing/2014/main" id="{47A7F33D-FB60-1ED6-8A2E-C4EA1A3B7CC5}"/>
              </a:ext>
            </a:extLst>
          </p:cNvPr>
          <p:cNvSpPr>
            <a:spLocks noGrp="1"/>
          </p:cNvSpPr>
          <p:nvPr>
            <p:ph type="pic" sz="quarter" idx="12"/>
          </p:nvPr>
        </p:nvSpPr>
        <p:spPr>
          <a:xfrm>
            <a:off x="8148638" y="620713"/>
            <a:ext cx="3419475" cy="5619962"/>
          </a:xfrm>
        </p:spPr>
        <p:txBody>
          <a:bodyPr/>
          <a:lstStyle/>
          <a:p>
            <a:endParaRPr lang="en-ID" dirty="0"/>
          </a:p>
        </p:txBody>
      </p:sp>
    </p:spTree>
    <p:extLst>
      <p:ext uri="{BB962C8B-B14F-4D97-AF65-F5344CB8AC3E}">
        <p14:creationId xmlns:p14="http://schemas.microsoft.com/office/powerpoint/2010/main" val="2676143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ummary S04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rot="16200000">
            <a:off x="-1306466" y="2717759"/>
            <a:ext cx="5616576" cy="1422487"/>
          </a:xfrm>
        </p:spPr>
        <p:txBody>
          <a:bodyPr vert="horz" lIns="91440" tIns="45720" rIns="91440" bIns="45720" rtlCol="0" anchor="b">
            <a:noAutofit/>
          </a:bodyPr>
          <a:lstStyle>
            <a:lvl1pPr algn="ctr">
              <a:defRPr lang="en-ID" dirty="0"/>
            </a:lvl1pPr>
          </a:lstStyle>
          <a:p>
            <a:pPr lvl="0"/>
            <a:r>
              <a:rPr lang="en-US" dirty="0"/>
              <a:t>Click to edit Master title style</a:t>
            </a:r>
            <a:endParaRPr lang="en-ID" dirty="0"/>
          </a:p>
        </p:txBody>
      </p:sp>
      <p:sp>
        <p:nvSpPr>
          <p:cNvPr id="15" name="Text Placeholder 10">
            <a:extLst>
              <a:ext uri="{FF2B5EF4-FFF2-40B4-BE49-F238E27FC236}">
                <a16:creationId xmlns:a16="http://schemas.microsoft.com/office/drawing/2014/main" id="{B8AB931E-2AAB-32F2-7B76-E498E61D567F}"/>
              </a:ext>
            </a:extLst>
          </p:cNvPr>
          <p:cNvSpPr>
            <a:spLocks noGrp="1"/>
          </p:cNvSpPr>
          <p:nvPr>
            <p:ph type="body" sz="quarter" idx="16"/>
          </p:nvPr>
        </p:nvSpPr>
        <p:spPr>
          <a:xfrm>
            <a:off x="3035300" y="620713"/>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C741832D-D807-EE9E-374D-FE3D9C19C44A}"/>
              </a:ext>
            </a:extLst>
          </p:cNvPr>
          <p:cNvSpPr>
            <a:spLocks noGrp="1"/>
          </p:cNvSpPr>
          <p:nvPr>
            <p:ph type="body" sz="quarter" idx="17"/>
          </p:nvPr>
        </p:nvSpPr>
        <p:spPr>
          <a:xfrm>
            <a:off x="3035300" y="1840889"/>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8F5A0A3-9E68-FD52-D704-1C3A50541517}"/>
              </a:ext>
            </a:extLst>
          </p:cNvPr>
          <p:cNvSpPr>
            <a:spLocks noGrp="1"/>
          </p:cNvSpPr>
          <p:nvPr>
            <p:ph type="body" sz="quarter" idx="18"/>
          </p:nvPr>
        </p:nvSpPr>
        <p:spPr>
          <a:xfrm>
            <a:off x="3035300" y="3061065"/>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2A2D08B1-B2E1-9AF3-1387-04210F8E0B43}"/>
              </a:ext>
            </a:extLst>
          </p:cNvPr>
          <p:cNvSpPr>
            <a:spLocks noGrp="1"/>
          </p:cNvSpPr>
          <p:nvPr>
            <p:ph type="body" sz="quarter" idx="19"/>
          </p:nvPr>
        </p:nvSpPr>
        <p:spPr>
          <a:xfrm>
            <a:off x="3035300" y="4281241"/>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B5E007AB-3574-D372-253B-64A667E95805}"/>
              </a:ext>
            </a:extLst>
          </p:cNvPr>
          <p:cNvSpPr>
            <a:spLocks noGrp="1"/>
          </p:cNvSpPr>
          <p:nvPr>
            <p:ph type="body" sz="quarter" idx="20"/>
          </p:nvPr>
        </p:nvSpPr>
        <p:spPr>
          <a:xfrm>
            <a:off x="3035300" y="5501417"/>
            <a:ext cx="8532813" cy="734283"/>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6F0499D5-0500-8CED-B954-27DCF489D7B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9817588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ummary S04V3">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5" name="Text Placeholder 10">
            <a:extLst>
              <a:ext uri="{FF2B5EF4-FFF2-40B4-BE49-F238E27FC236}">
                <a16:creationId xmlns:a16="http://schemas.microsoft.com/office/drawing/2014/main" id="{B8AB931E-2AAB-32F2-7B76-E498E61D567F}"/>
              </a:ext>
            </a:extLst>
          </p:cNvPr>
          <p:cNvSpPr>
            <a:spLocks noGrp="1"/>
          </p:cNvSpPr>
          <p:nvPr>
            <p:ph type="body" sz="quarter" idx="16"/>
          </p:nvPr>
        </p:nvSpPr>
        <p:spPr>
          <a:xfrm>
            <a:off x="946149" y="17631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C741832D-D807-EE9E-374D-FE3D9C19C44A}"/>
              </a:ext>
            </a:extLst>
          </p:cNvPr>
          <p:cNvSpPr>
            <a:spLocks noGrp="1"/>
          </p:cNvSpPr>
          <p:nvPr>
            <p:ph type="body" sz="quarter" idx="17"/>
          </p:nvPr>
        </p:nvSpPr>
        <p:spPr>
          <a:xfrm>
            <a:off x="946149" y="26978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8F5A0A3-9E68-FD52-D704-1C3A50541517}"/>
              </a:ext>
            </a:extLst>
          </p:cNvPr>
          <p:cNvSpPr>
            <a:spLocks noGrp="1"/>
          </p:cNvSpPr>
          <p:nvPr>
            <p:ph type="body" sz="quarter" idx="18"/>
          </p:nvPr>
        </p:nvSpPr>
        <p:spPr>
          <a:xfrm>
            <a:off x="946149" y="36325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1" name="Text Placeholder 10">
            <a:extLst>
              <a:ext uri="{FF2B5EF4-FFF2-40B4-BE49-F238E27FC236}">
                <a16:creationId xmlns:a16="http://schemas.microsoft.com/office/drawing/2014/main" id="{2A2D08B1-B2E1-9AF3-1387-04210F8E0B43}"/>
              </a:ext>
            </a:extLst>
          </p:cNvPr>
          <p:cNvSpPr>
            <a:spLocks noGrp="1"/>
          </p:cNvSpPr>
          <p:nvPr>
            <p:ph type="body" sz="quarter" idx="19"/>
          </p:nvPr>
        </p:nvSpPr>
        <p:spPr>
          <a:xfrm>
            <a:off x="946149" y="45672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B5E007AB-3574-D372-253B-64A667E95805}"/>
              </a:ext>
            </a:extLst>
          </p:cNvPr>
          <p:cNvSpPr>
            <a:spLocks noGrp="1"/>
          </p:cNvSpPr>
          <p:nvPr>
            <p:ph type="body" sz="quarter" idx="20"/>
          </p:nvPr>
        </p:nvSpPr>
        <p:spPr>
          <a:xfrm>
            <a:off x="946149" y="5501943"/>
            <a:ext cx="10334626" cy="734285"/>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6F0499D5-0500-8CED-B954-27DCF489D7B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6795982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Us S05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940857" y="1944847"/>
            <a:ext cx="5155143" cy="2968306"/>
          </a:xfrm>
        </p:spPr>
        <p:txBody>
          <a:bodyPr vert="horz" lIns="91440" tIns="45720" rIns="91440" bIns="45720" rtlCol="0" anchor="ctr">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6F0499D5-0500-8CED-B954-27DCF489D7B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4" name="Text Placeholder 10">
            <a:extLst>
              <a:ext uri="{FF2B5EF4-FFF2-40B4-BE49-F238E27FC236}">
                <a16:creationId xmlns:a16="http://schemas.microsoft.com/office/drawing/2014/main" id="{35752EA3-A634-0364-E159-157D2C370948}"/>
              </a:ext>
            </a:extLst>
          </p:cNvPr>
          <p:cNvSpPr>
            <a:spLocks noGrp="1"/>
          </p:cNvSpPr>
          <p:nvPr>
            <p:ph type="body" sz="quarter" idx="15"/>
          </p:nvPr>
        </p:nvSpPr>
        <p:spPr>
          <a:xfrm>
            <a:off x="6941820" y="1614115"/>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6">
            <a:extLst>
              <a:ext uri="{FF2B5EF4-FFF2-40B4-BE49-F238E27FC236}">
                <a16:creationId xmlns:a16="http://schemas.microsoft.com/office/drawing/2014/main" id="{84389AB8-65EC-1E82-B009-F9F218EA9349}"/>
              </a:ext>
            </a:extLst>
          </p:cNvPr>
          <p:cNvSpPr>
            <a:spLocks noGrp="1"/>
          </p:cNvSpPr>
          <p:nvPr>
            <p:ph type="body" sz="quarter" idx="19" hasCustomPrompt="1"/>
          </p:nvPr>
        </p:nvSpPr>
        <p:spPr>
          <a:xfrm>
            <a:off x="6942688" y="1155807"/>
            <a:ext cx="4625425" cy="350308"/>
          </a:xfrm>
        </p:spPr>
        <p:txBody>
          <a:bodyPr anchor="b">
            <a:noAutofit/>
          </a:bodyPr>
          <a:lstStyle>
            <a:lvl1pPr>
              <a:lnSpc>
                <a:spcPct val="100000"/>
              </a:lnSpc>
              <a:defRPr sz="1800" b="1"/>
            </a:lvl1pPr>
          </a:lstStyle>
          <a:p>
            <a:pPr lvl="0"/>
            <a:r>
              <a:rPr lang="en-US" dirty="0"/>
              <a:t>Website</a:t>
            </a:r>
          </a:p>
        </p:txBody>
      </p:sp>
      <p:sp>
        <p:nvSpPr>
          <p:cNvPr id="6" name="Text Placeholder 10">
            <a:extLst>
              <a:ext uri="{FF2B5EF4-FFF2-40B4-BE49-F238E27FC236}">
                <a16:creationId xmlns:a16="http://schemas.microsoft.com/office/drawing/2014/main" id="{0E189449-B4C1-1F47-D6EE-3CAD1F6448DC}"/>
              </a:ext>
            </a:extLst>
          </p:cNvPr>
          <p:cNvSpPr>
            <a:spLocks noGrp="1"/>
          </p:cNvSpPr>
          <p:nvPr>
            <p:ph type="body" sz="quarter" idx="20"/>
          </p:nvPr>
        </p:nvSpPr>
        <p:spPr>
          <a:xfrm>
            <a:off x="6941820" y="2860408"/>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B7120BA4-6969-7570-6785-2CBC9BEC7559}"/>
              </a:ext>
            </a:extLst>
          </p:cNvPr>
          <p:cNvSpPr>
            <a:spLocks noGrp="1"/>
          </p:cNvSpPr>
          <p:nvPr>
            <p:ph type="body" sz="quarter" idx="21" hasCustomPrompt="1"/>
          </p:nvPr>
        </p:nvSpPr>
        <p:spPr>
          <a:xfrm>
            <a:off x="6942688" y="2402100"/>
            <a:ext cx="4625425" cy="350308"/>
          </a:xfrm>
        </p:spPr>
        <p:txBody>
          <a:bodyPr anchor="b">
            <a:noAutofit/>
          </a:bodyPr>
          <a:lstStyle>
            <a:lvl1pPr>
              <a:lnSpc>
                <a:spcPct val="100000"/>
              </a:lnSpc>
              <a:defRPr sz="1800" b="1"/>
            </a:lvl1pPr>
          </a:lstStyle>
          <a:p>
            <a:pPr lvl="0"/>
            <a:r>
              <a:rPr lang="en-US" dirty="0"/>
              <a:t>Email</a:t>
            </a:r>
          </a:p>
        </p:txBody>
      </p:sp>
      <p:sp>
        <p:nvSpPr>
          <p:cNvPr id="13" name="Text Placeholder 10">
            <a:extLst>
              <a:ext uri="{FF2B5EF4-FFF2-40B4-BE49-F238E27FC236}">
                <a16:creationId xmlns:a16="http://schemas.microsoft.com/office/drawing/2014/main" id="{BFCEDD24-C3D1-9F87-E277-C98B14877868}"/>
              </a:ext>
            </a:extLst>
          </p:cNvPr>
          <p:cNvSpPr>
            <a:spLocks noGrp="1"/>
          </p:cNvSpPr>
          <p:nvPr>
            <p:ph type="body" sz="quarter" idx="22"/>
          </p:nvPr>
        </p:nvSpPr>
        <p:spPr>
          <a:xfrm>
            <a:off x="6941820" y="4106701"/>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6">
            <a:extLst>
              <a:ext uri="{FF2B5EF4-FFF2-40B4-BE49-F238E27FC236}">
                <a16:creationId xmlns:a16="http://schemas.microsoft.com/office/drawing/2014/main" id="{4D3DF815-3343-8353-8B48-FEE2A86F8C91}"/>
              </a:ext>
            </a:extLst>
          </p:cNvPr>
          <p:cNvSpPr>
            <a:spLocks noGrp="1"/>
          </p:cNvSpPr>
          <p:nvPr>
            <p:ph type="body" sz="quarter" idx="23" hasCustomPrompt="1"/>
          </p:nvPr>
        </p:nvSpPr>
        <p:spPr>
          <a:xfrm>
            <a:off x="6942688" y="3648393"/>
            <a:ext cx="4625425" cy="350308"/>
          </a:xfrm>
        </p:spPr>
        <p:txBody>
          <a:bodyPr anchor="b">
            <a:noAutofit/>
          </a:bodyPr>
          <a:lstStyle>
            <a:lvl1pPr>
              <a:lnSpc>
                <a:spcPct val="100000"/>
              </a:lnSpc>
              <a:defRPr sz="1800" b="1"/>
            </a:lvl1pPr>
          </a:lstStyle>
          <a:p>
            <a:pPr lvl="0"/>
            <a:r>
              <a:rPr lang="en-US" dirty="0"/>
              <a:t>Phone Number</a:t>
            </a:r>
          </a:p>
        </p:txBody>
      </p:sp>
      <p:sp>
        <p:nvSpPr>
          <p:cNvPr id="16" name="Text Placeholder 10">
            <a:extLst>
              <a:ext uri="{FF2B5EF4-FFF2-40B4-BE49-F238E27FC236}">
                <a16:creationId xmlns:a16="http://schemas.microsoft.com/office/drawing/2014/main" id="{511B51A0-DD2E-CE77-E536-7BF81FC2171D}"/>
              </a:ext>
            </a:extLst>
          </p:cNvPr>
          <p:cNvSpPr>
            <a:spLocks noGrp="1"/>
          </p:cNvSpPr>
          <p:nvPr>
            <p:ph type="body" sz="quarter" idx="24"/>
          </p:nvPr>
        </p:nvSpPr>
        <p:spPr>
          <a:xfrm>
            <a:off x="6941820" y="5352994"/>
            <a:ext cx="4620683" cy="350308"/>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6">
            <a:extLst>
              <a:ext uri="{FF2B5EF4-FFF2-40B4-BE49-F238E27FC236}">
                <a16:creationId xmlns:a16="http://schemas.microsoft.com/office/drawing/2014/main" id="{A87503BE-02A6-2E06-EF12-B015BDECDF30}"/>
              </a:ext>
            </a:extLst>
          </p:cNvPr>
          <p:cNvSpPr>
            <a:spLocks noGrp="1"/>
          </p:cNvSpPr>
          <p:nvPr>
            <p:ph type="body" sz="quarter" idx="25" hasCustomPrompt="1"/>
          </p:nvPr>
        </p:nvSpPr>
        <p:spPr>
          <a:xfrm>
            <a:off x="6942688" y="4894686"/>
            <a:ext cx="4625425" cy="350308"/>
          </a:xfrm>
        </p:spPr>
        <p:txBody>
          <a:bodyPr anchor="b">
            <a:noAutofit/>
          </a:bodyPr>
          <a:lstStyle>
            <a:lvl1pPr>
              <a:lnSpc>
                <a:spcPct val="100000"/>
              </a:lnSpc>
              <a:defRPr sz="1800" b="1"/>
            </a:lvl1pPr>
          </a:lstStyle>
          <a:p>
            <a:pPr lvl="0"/>
            <a:r>
              <a:rPr lang="en-US" dirty="0"/>
              <a:t>Location</a:t>
            </a:r>
          </a:p>
        </p:txBody>
      </p:sp>
    </p:spTree>
    <p:extLst>
      <p:ext uri="{BB962C8B-B14F-4D97-AF65-F5344CB8AC3E}">
        <p14:creationId xmlns:p14="http://schemas.microsoft.com/office/powerpoint/2010/main" val="39181445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act Us S05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9" name="Title 1">
            <a:extLst>
              <a:ext uri="{FF2B5EF4-FFF2-40B4-BE49-F238E27FC236}">
                <a16:creationId xmlns:a16="http://schemas.microsoft.com/office/drawing/2014/main" id="{38737074-9BEA-F188-8380-A7BF75A72777}"/>
              </a:ext>
            </a:extLst>
          </p:cNvPr>
          <p:cNvSpPr>
            <a:spLocks noGrp="1"/>
          </p:cNvSpPr>
          <p:nvPr>
            <p:ph type="title"/>
          </p:nvPr>
        </p:nvSpPr>
        <p:spPr>
          <a:xfrm>
            <a:off x="940857" y="1944847"/>
            <a:ext cx="5155143" cy="2968306"/>
          </a:xfrm>
        </p:spPr>
        <p:txBody>
          <a:bodyPr vert="horz" lIns="91440" tIns="45720" rIns="91440" bIns="45720" rtlCol="0" anchor="ctr">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6F0499D5-0500-8CED-B954-27DCF489D7B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8" name="Text Placeholder 93">
            <a:extLst>
              <a:ext uri="{FF2B5EF4-FFF2-40B4-BE49-F238E27FC236}">
                <a16:creationId xmlns:a16="http://schemas.microsoft.com/office/drawing/2014/main" id="{7670C8FF-A693-63E7-E147-A6CBA23F0BDC}"/>
              </a:ext>
            </a:extLst>
          </p:cNvPr>
          <p:cNvSpPr>
            <a:spLocks noGrp="1"/>
          </p:cNvSpPr>
          <p:nvPr>
            <p:ph type="body" sz="quarter" idx="44"/>
          </p:nvPr>
        </p:nvSpPr>
        <p:spPr>
          <a:xfrm>
            <a:off x="6261567" y="1303206"/>
            <a:ext cx="513817" cy="513817"/>
          </a:xfrm>
          <a:custGeom>
            <a:avLst/>
            <a:gdLst>
              <a:gd name="connsiteX0" fmla="*/ 391447 w 513817"/>
              <a:gd name="connsiteY0" fmla="*/ 270430 h 513817"/>
              <a:gd name="connsiteX1" fmla="*/ 294093 w 513817"/>
              <a:gd name="connsiteY1" fmla="*/ 469872 h 513817"/>
              <a:gd name="connsiteX2" fmla="*/ 472576 w 513817"/>
              <a:gd name="connsiteY2" fmla="*/ 270430 h 513817"/>
              <a:gd name="connsiteX3" fmla="*/ 270430 w 513817"/>
              <a:gd name="connsiteY3" fmla="*/ 270430 h 513817"/>
              <a:gd name="connsiteX4" fmla="*/ 270430 w 513817"/>
              <a:gd name="connsiteY4" fmla="*/ 456351 h 513817"/>
              <a:gd name="connsiteX5" fmla="*/ 364404 w 513817"/>
              <a:gd name="connsiteY5" fmla="*/ 270430 h 513817"/>
              <a:gd name="connsiteX6" fmla="*/ 149413 w 513817"/>
              <a:gd name="connsiteY6" fmla="*/ 270430 h 513817"/>
              <a:gd name="connsiteX7" fmla="*/ 243387 w 513817"/>
              <a:gd name="connsiteY7" fmla="*/ 456351 h 513817"/>
              <a:gd name="connsiteX8" fmla="*/ 243387 w 513817"/>
              <a:gd name="connsiteY8" fmla="*/ 270430 h 513817"/>
              <a:gd name="connsiteX9" fmla="*/ 41241 w 513817"/>
              <a:gd name="connsiteY9" fmla="*/ 270430 h 513817"/>
              <a:gd name="connsiteX10" fmla="*/ 219724 w 513817"/>
              <a:gd name="connsiteY10" fmla="*/ 469872 h 513817"/>
              <a:gd name="connsiteX11" fmla="*/ 122370 w 513817"/>
              <a:gd name="connsiteY11" fmla="*/ 270430 h 513817"/>
              <a:gd name="connsiteX12" fmla="*/ 270430 w 513817"/>
              <a:gd name="connsiteY12" fmla="*/ 57466 h 513817"/>
              <a:gd name="connsiteX13" fmla="*/ 270430 w 513817"/>
              <a:gd name="connsiteY13" fmla="*/ 243387 h 513817"/>
              <a:gd name="connsiteX14" fmla="*/ 364404 w 513817"/>
              <a:gd name="connsiteY14" fmla="*/ 243387 h 513817"/>
              <a:gd name="connsiteX15" fmla="*/ 270430 w 513817"/>
              <a:gd name="connsiteY15" fmla="*/ 57466 h 513817"/>
              <a:gd name="connsiteX16" fmla="*/ 243387 w 513817"/>
              <a:gd name="connsiteY16" fmla="*/ 57466 h 513817"/>
              <a:gd name="connsiteX17" fmla="*/ 149413 w 513817"/>
              <a:gd name="connsiteY17" fmla="*/ 243387 h 513817"/>
              <a:gd name="connsiteX18" fmla="*/ 243387 w 513817"/>
              <a:gd name="connsiteY18" fmla="*/ 243387 h 513817"/>
              <a:gd name="connsiteX19" fmla="*/ 294093 w 513817"/>
              <a:gd name="connsiteY19" fmla="*/ 43945 h 513817"/>
              <a:gd name="connsiteX20" fmla="*/ 391447 w 513817"/>
              <a:gd name="connsiteY20" fmla="*/ 243387 h 513817"/>
              <a:gd name="connsiteX21" fmla="*/ 472576 w 513817"/>
              <a:gd name="connsiteY21" fmla="*/ 243387 h 513817"/>
              <a:gd name="connsiteX22" fmla="*/ 294093 w 513817"/>
              <a:gd name="connsiteY22" fmla="*/ 43945 h 513817"/>
              <a:gd name="connsiteX23" fmla="*/ 219724 w 513817"/>
              <a:gd name="connsiteY23" fmla="*/ 43945 h 513817"/>
              <a:gd name="connsiteX24" fmla="*/ 41241 w 513817"/>
              <a:gd name="connsiteY24" fmla="*/ 243387 h 513817"/>
              <a:gd name="connsiteX25" fmla="*/ 122370 w 513817"/>
              <a:gd name="connsiteY25" fmla="*/ 243387 h 513817"/>
              <a:gd name="connsiteX26" fmla="*/ 219724 w 513817"/>
              <a:gd name="connsiteY26" fmla="*/ 43945 h 513817"/>
              <a:gd name="connsiteX27" fmla="*/ 256909 w 513817"/>
              <a:gd name="connsiteY27" fmla="*/ 0 h 513817"/>
              <a:gd name="connsiteX28" fmla="*/ 513817 w 513817"/>
              <a:gd name="connsiteY28" fmla="*/ 256909 h 513817"/>
              <a:gd name="connsiteX29" fmla="*/ 256909 w 513817"/>
              <a:gd name="connsiteY29" fmla="*/ 513817 h 513817"/>
              <a:gd name="connsiteX30" fmla="*/ 0 w 513817"/>
              <a:gd name="connsiteY30" fmla="*/ 256909 h 513817"/>
              <a:gd name="connsiteX31" fmla="*/ 256909 w 513817"/>
              <a:gd name="connsiteY31" fmla="*/ 0 h 513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13817" h="513817">
                <a:moveTo>
                  <a:pt x="391447" y="270430"/>
                </a:moveTo>
                <a:cubicBezTo>
                  <a:pt x="386715" y="347503"/>
                  <a:pt x="338038" y="415786"/>
                  <a:pt x="294093" y="469872"/>
                </a:cubicBezTo>
                <a:cubicBezTo>
                  <a:pt x="391447" y="452970"/>
                  <a:pt x="466492" y="371165"/>
                  <a:pt x="472576" y="270430"/>
                </a:cubicBezTo>
                <a:close/>
                <a:moveTo>
                  <a:pt x="270430" y="270430"/>
                </a:moveTo>
                <a:lnTo>
                  <a:pt x="270430" y="456351"/>
                </a:lnTo>
                <a:cubicBezTo>
                  <a:pt x="313699" y="402941"/>
                  <a:pt x="358996" y="340066"/>
                  <a:pt x="364404" y="270430"/>
                </a:cubicBezTo>
                <a:close/>
                <a:moveTo>
                  <a:pt x="149413" y="270430"/>
                </a:moveTo>
                <a:cubicBezTo>
                  <a:pt x="154821" y="340066"/>
                  <a:pt x="200118" y="402941"/>
                  <a:pt x="243387" y="456351"/>
                </a:cubicBezTo>
                <a:lnTo>
                  <a:pt x="243387" y="270430"/>
                </a:lnTo>
                <a:close/>
                <a:moveTo>
                  <a:pt x="41241" y="270430"/>
                </a:moveTo>
                <a:cubicBezTo>
                  <a:pt x="47325" y="371165"/>
                  <a:pt x="122370" y="452970"/>
                  <a:pt x="219724" y="469872"/>
                </a:cubicBezTo>
                <a:cubicBezTo>
                  <a:pt x="175780" y="415786"/>
                  <a:pt x="127778" y="347503"/>
                  <a:pt x="122370" y="270430"/>
                </a:cubicBezTo>
                <a:close/>
                <a:moveTo>
                  <a:pt x="270430" y="57466"/>
                </a:moveTo>
                <a:lnTo>
                  <a:pt x="270430" y="243387"/>
                </a:lnTo>
                <a:lnTo>
                  <a:pt x="364404" y="243387"/>
                </a:lnTo>
                <a:cubicBezTo>
                  <a:pt x="358996" y="173075"/>
                  <a:pt x="313699" y="110876"/>
                  <a:pt x="270430" y="57466"/>
                </a:cubicBezTo>
                <a:close/>
                <a:moveTo>
                  <a:pt x="243387" y="57466"/>
                </a:moveTo>
                <a:cubicBezTo>
                  <a:pt x="200118" y="110876"/>
                  <a:pt x="154821" y="173751"/>
                  <a:pt x="149413" y="243387"/>
                </a:cubicBezTo>
                <a:lnTo>
                  <a:pt x="243387" y="243387"/>
                </a:lnTo>
                <a:close/>
                <a:moveTo>
                  <a:pt x="294093" y="43945"/>
                </a:moveTo>
                <a:cubicBezTo>
                  <a:pt x="338038" y="98031"/>
                  <a:pt x="386715" y="166314"/>
                  <a:pt x="391447" y="243387"/>
                </a:cubicBezTo>
                <a:lnTo>
                  <a:pt x="472576" y="243387"/>
                </a:lnTo>
                <a:cubicBezTo>
                  <a:pt x="466492" y="142652"/>
                  <a:pt x="391447" y="60847"/>
                  <a:pt x="294093" y="43945"/>
                </a:cubicBezTo>
                <a:close/>
                <a:moveTo>
                  <a:pt x="219724" y="43945"/>
                </a:moveTo>
                <a:cubicBezTo>
                  <a:pt x="122370" y="60847"/>
                  <a:pt x="47325" y="142652"/>
                  <a:pt x="41241" y="243387"/>
                </a:cubicBezTo>
                <a:lnTo>
                  <a:pt x="122370" y="243387"/>
                </a:lnTo>
                <a:cubicBezTo>
                  <a:pt x="127102" y="166314"/>
                  <a:pt x="175780" y="98031"/>
                  <a:pt x="219724" y="43945"/>
                </a:cubicBezTo>
                <a:close/>
                <a:moveTo>
                  <a:pt x="256909" y="0"/>
                </a:moveTo>
                <a:cubicBezTo>
                  <a:pt x="398884" y="0"/>
                  <a:pt x="513817" y="114933"/>
                  <a:pt x="513817" y="256909"/>
                </a:cubicBezTo>
                <a:cubicBezTo>
                  <a:pt x="513817" y="398884"/>
                  <a:pt x="398884" y="513817"/>
                  <a:pt x="256909" y="513817"/>
                </a:cubicBezTo>
                <a:cubicBezTo>
                  <a:pt x="114933" y="513817"/>
                  <a:pt x="0" y="398884"/>
                  <a:pt x="0" y="256909"/>
                </a:cubicBezTo>
                <a:cubicBezTo>
                  <a:pt x="0" y="114933"/>
                  <a:pt x="114933" y="0"/>
                  <a:pt x="25690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0" name="Text Placeholder 91">
            <a:extLst>
              <a:ext uri="{FF2B5EF4-FFF2-40B4-BE49-F238E27FC236}">
                <a16:creationId xmlns:a16="http://schemas.microsoft.com/office/drawing/2014/main" id="{63DF8A5E-A960-6006-6271-6FF245D7AA1E}"/>
              </a:ext>
            </a:extLst>
          </p:cNvPr>
          <p:cNvSpPr>
            <a:spLocks noGrp="1"/>
          </p:cNvSpPr>
          <p:nvPr>
            <p:ph type="body" sz="quarter" idx="43"/>
          </p:nvPr>
        </p:nvSpPr>
        <p:spPr>
          <a:xfrm>
            <a:off x="6248046" y="2522371"/>
            <a:ext cx="540860" cy="594946"/>
          </a:xfrm>
          <a:custGeom>
            <a:avLst/>
            <a:gdLst>
              <a:gd name="connsiteX0" fmla="*/ 270768 w 540860"/>
              <a:gd name="connsiteY0" fmla="*/ 393307 h 594946"/>
              <a:gd name="connsiteX1" fmla="*/ 205527 w 540860"/>
              <a:gd name="connsiteY1" fmla="*/ 419167 h 594946"/>
              <a:gd name="connsiteX2" fmla="*/ 196062 w 540860"/>
              <a:gd name="connsiteY2" fmla="*/ 427956 h 594946"/>
              <a:gd name="connsiteX3" fmla="*/ 62199 w 540860"/>
              <a:gd name="connsiteY3" fmla="*/ 554382 h 594946"/>
              <a:gd name="connsiteX4" fmla="*/ 478661 w 540860"/>
              <a:gd name="connsiteY4" fmla="*/ 554382 h 594946"/>
              <a:gd name="connsiteX5" fmla="*/ 345474 w 540860"/>
              <a:gd name="connsiteY5" fmla="*/ 427956 h 594946"/>
              <a:gd name="connsiteX6" fmla="*/ 336009 w 540860"/>
              <a:gd name="connsiteY6" fmla="*/ 419167 h 594946"/>
              <a:gd name="connsiteX7" fmla="*/ 270768 w 540860"/>
              <a:gd name="connsiteY7" fmla="*/ 393307 h 594946"/>
              <a:gd name="connsiteX8" fmla="*/ 500296 w 540860"/>
              <a:gd name="connsiteY8" fmla="*/ 281247 h 594946"/>
              <a:gd name="connsiteX9" fmla="*/ 365081 w 540860"/>
              <a:gd name="connsiteY9" fmla="*/ 409701 h 594946"/>
              <a:gd name="connsiteX10" fmla="*/ 500296 w 540860"/>
              <a:gd name="connsiteY10" fmla="*/ 538156 h 594946"/>
              <a:gd name="connsiteX11" fmla="*/ 40565 w 540860"/>
              <a:gd name="connsiteY11" fmla="*/ 280571 h 594946"/>
              <a:gd name="connsiteX12" fmla="*/ 40565 w 540860"/>
              <a:gd name="connsiteY12" fmla="*/ 537480 h 594946"/>
              <a:gd name="connsiteX13" fmla="*/ 175780 w 540860"/>
              <a:gd name="connsiteY13" fmla="*/ 409025 h 594946"/>
              <a:gd name="connsiteX14" fmla="*/ 270429 w 540860"/>
              <a:gd name="connsiteY14" fmla="*/ 215668 h 594946"/>
              <a:gd name="connsiteX15" fmla="*/ 248795 w 540860"/>
              <a:gd name="connsiteY15" fmla="*/ 237302 h 594946"/>
              <a:gd name="connsiteX16" fmla="*/ 270429 w 540860"/>
              <a:gd name="connsiteY16" fmla="*/ 258936 h 594946"/>
              <a:gd name="connsiteX17" fmla="*/ 292064 w 540860"/>
              <a:gd name="connsiteY17" fmla="*/ 237302 h 594946"/>
              <a:gd name="connsiteX18" fmla="*/ 270429 w 540860"/>
              <a:gd name="connsiteY18" fmla="*/ 215668 h 594946"/>
              <a:gd name="connsiteX19" fmla="*/ 271105 w 540860"/>
              <a:gd name="connsiteY19" fmla="*/ 147384 h 594946"/>
              <a:gd name="connsiteX20" fmla="*/ 358995 w 540860"/>
              <a:gd name="connsiteY20" fmla="*/ 235274 h 594946"/>
              <a:gd name="connsiteX21" fmla="*/ 358995 w 540860"/>
              <a:gd name="connsiteY21" fmla="*/ 256908 h 594946"/>
              <a:gd name="connsiteX22" fmla="*/ 337361 w 540860"/>
              <a:gd name="connsiteY22" fmla="*/ 278543 h 594946"/>
              <a:gd name="connsiteX23" fmla="*/ 304233 w 540860"/>
              <a:gd name="connsiteY23" fmla="*/ 263669 h 594946"/>
              <a:gd name="connsiteX24" fmla="*/ 248119 w 540860"/>
              <a:gd name="connsiteY24" fmla="*/ 272458 h 594946"/>
              <a:gd name="connsiteX25" fmla="*/ 229865 w 540860"/>
              <a:gd name="connsiteY25" fmla="*/ 219048 h 594946"/>
              <a:gd name="connsiteX26" fmla="*/ 279218 w 540860"/>
              <a:gd name="connsiteY26" fmla="*/ 192005 h 594946"/>
              <a:gd name="connsiteX27" fmla="*/ 315050 w 540860"/>
              <a:gd name="connsiteY27" fmla="*/ 235950 h 594946"/>
              <a:gd name="connsiteX28" fmla="*/ 336685 w 540860"/>
              <a:gd name="connsiteY28" fmla="*/ 257584 h 594946"/>
              <a:gd name="connsiteX29" fmla="*/ 336685 w 540860"/>
              <a:gd name="connsiteY29" fmla="*/ 235950 h 594946"/>
              <a:gd name="connsiteX30" fmla="*/ 271105 w 540860"/>
              <a:gd name="connsiteY30" fmla="*/ 170371 h 594946"/>
              <a:gd name="connsiteX31" fmla="*/ 205526 w 540860"/>
              <a:gd name="connsiteY31" fmla="*/ 235950 h 594946"/>
              <a:gd name="connsiteX32" fmla="*/ 270429 w 540860"/>
              <a:gd name="connsiteY32" fmla="*/ 301529 h 594946"/>
              <a:gd name="connsiteX33" fmla="*/ 303557 w 540860"/>
              <a:gd name="connsiteY33" fmla="*/ 293416 h 594946"/>
              <a:gd name="connsiteX34" fmla="*/ 319107 w 540860"/>
              <a:gd name="connsiteY34" fmla="*/ 298149 h 594946"/>
              <a:gd name="connsiteX35" fmla="*/ 314374 w 540860"/>
              <a:gd name="connsiteY35" fmla="*/ 313698 h 594946"/>
              <a:gd name="connsiteX36" fmla="*/ 270429 w 540860"/>
              <a:gd name="connsiteY36" fmla="*/ 324516 h 594946"/>
              <a:gd name="connsiteX37" fmla="*/ 183216 w 540860"/>
              <a:gd name="connsiteY37" fmla="*/ 235274 h 594946"/>
              <a:gd name="connsiteX38" fmla="*/ 271105 w 540860"/>
              <a:gd name="connsiteY38" fmla="*/ 147384 h 594946"/>
              <a:gd name="connsiteX39" fmla="*/ 135215 w 540860"/>
              <a:gd name="connsiteY39" fmla="*/ 108172 h 594946"/>
              <a:gd name="connsiteX40" fmla="*/ 135215 w 540860"/>
              <a:gd name="connsiteY40" fmla="*/ 333305 h 594946"/>
              <a:gd name="connsiteX41" fmla="*/ 196062 w 540860"/>
              <a:gd name="connsiteY41" fmla="*/ 391447 h 594946"/>
              <a:gd name="connsiteX42" fmla="*/ 344798 w 540860"/>
              <a:gd name="connsiteY42" fmla="*/ 391447 h 594946"/>
              <a:gd name="connsiteX43" fmla="*/ 405645 w 540860"/>
              <a:gd name="connsiteY43" fmla="*/ 333305 h 594946"/>
              <a:gd name="connsiteX44" fmla="*/ 405645 w 540860"/>
              <a:gd name="connsiteY44" fmla="*/ 108172 h 594946"/>
              <a:gd name="connsiteX45" fmla="*/ 270430 w 540860"/>
              <a:gd name="connsiteY45" fmla="*/ 0 h 594946"/>
              <a:gd name="connsiteX46" fmla="*/ 351559 w 540860"/>
              <a:gd name="connsiteY46" fmla="*/ 67608 h 594946"/>
              <a:gd name="connsiteX47" fmla="*/ 446210 w 540860"/>
              <a:gd name="connsiteY47" fmla="*/ 67608 h 594946"/>
              <a:gd name="connsiteX48" fmla="*/ 446210 w 540860"/>
              <a:gd name="connsiteY48" fmla="*/ 126426 h 594946"/>
              <a:gd name="connsiteX49" fmla="*/ 540860 w 540860"/>
              <a:gd name="connsiteY49" fmla="*/ 217020 h 594946"/>
              <a:gd name="connsiteX50" fmla="*/ 540860 w 540860"/>
              <a:gd name="connsiteY50" fmla="*/ 594946 h 594946"/>
              <a:gd name="connsiteX51" fmla="*/ 0 w 540860"/>
              <a:gd name="connsiteY51" fmla="*/ 594946 h 594946"/>
              <a:gd name="connsiteX52" fmla="*/ 0 w 540860"/>
              <a:gd name="connsiteY52" fmla="*/ 217020 h 594946"/>
              <a:gd name="connsiteX53" fmla="*/ 94651 w 540860"/>
              <a:gd name="connsiteY53" fmla="*/ 127102 h 594946"/>
              <a:gd name="connsiteX54" fmla="*/ 94651 w 540860"/>
              <a:gd name="connsiteY54" fmla="*/ 67608 h 594946"/>
              <a:gd name="connsiteX55" fmla="*/ 189301 w 540860"/>
              <a:gd name="connsiteY55" fmla="*/ 67608 h 5949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540860" h="594946">
                <a:moveTo>
                  <a:pt x="270768" y="393307"/>
                </a:moveTo>
                <a:cubicBezTo>
                  <a:pt x="247275" y="393307"/>
                  <a:pt x="223781" y="401927"/>
                  <a:pt x="205527" y="419167"/>
                </a:cubicBezTo>
                <a:lnTo>
                  <a:pt x="196062" y="427956"/>
                </a:lnTo>
                <a:lnTo>
                  <a:pt x="62199" y="554382"/>
                </a:lnTo>
                <a:lnTo>
                  <a:pt x="478661" y="554382"/>
                </a:lnTo>
                <a:lnTo>
                  <a:pt x="345474" y="427956"/>
                </a:lnTo>
                <a:lnTo>
                  <a:pt x="336009" y="419167"/>
                </a:lnTo>
                <a:cubicBezTo>
                  <a:pt x="317755" y="401927"/>
                  <a:pt x="294262" y="393307"/>
                  <a:pt x="270768" y="393307"/>
                </a:cubicBezTo>
                <a:close/>
                <a:moveTo>
                  <a:pt x="500296" y="281247"/>
                </a:moveTo>
                <a:lnTo>
                  <a:pt x="365081" y="409701"/>
                </a:lnTo>
                <a:lnTo>
                  <a:pt x="500296" y="538156"/>
                </a:lnTo>
                <a:close/>
                <a:moveTo>
                  <a:pt x="40565" y="280571"/>
                </a:moveTo>
                <a:lnTo>
                  <a:pt x="40565" y="537480"/>
                </a:lnTo>
                <a:lnTo>
                  <a:pt x="175780" y="409025"/>
                </a:lnTo>
                <a:close/>
                <a:moveTo>
                  <a:pt x="270429" y="215668"/>
                </a:moveTo>
                <a:cubicBezTo>
                  <a:pt x="258936" y="215668"/>
                  <a:pt x="248795" y="225133"/>
                  <a:pt x="248795" y="237302"/>
                </a:cubicBezTo>
                <a:cubicBezTo>
                  <a:pt x="248795" y="248795"/>
                  <a:pt x="258260" y="258936"/>
                  <a:pt x="270429" y="258936"/>
                </a:cubicBezTo>
                <a:cubicBezTo>
                  <a:pt x="282599" y="258936"/>
                  <a:pt x="292064" y="249471"/>
                  <a:pt x="292064" y="237302"/>
                </a:cubicBezTo>
                <a:cubicBezTo>
                  <a:pt x="292064" y="225133"/>
                  <a:pt x="282599" y="215668"/>
                  <a:pt x="270429" y="215668"/>
                </a:cubicBezTo>
                <a:close/>
                <a:moveTo>
                  <a:pt x="271105" y="147384"/>
                </a:moveTo>
                <a:cubicBezTo>
                  <a:pt x="319783" y="147384"/>
                  <a:pt x="358995" y="186596"/>
                  <a:pt x="358995" y="235274"/>
                </a:cubicBezTo>
                <a:lnTo>
                  <a:pt x="358995" y="256908"/>
                </a:lnTo>
                <a:cubicBezTo>
                  <a:pt x="358995" y="269078"/>
                  <a:pt x="349530" y="278543"/>
                  <a:pt x="337361" y="278543"/>
                </a:cubicBezTo>
                <a:cubicBezTo>
                  <a:pt x="324515" y="278543"/>
                  <a:pt x="312346" y="273134"/>
                  <a:pt x="304233" y="263669"/>
                </a:cubicBezTo>
                <a:cubicBezTo>
                  <a:pt x="290035" y="279895"/>
                  <a:pt x="266373" y="283275"/>
                  <a:pt x="248119" y="272458"/>
                </a:cubicBezTo>
                <a:cubicBezTo>
                  <a:pt x="229865" y="261641"/>
                  <a:pt x="222428" y="238654"/>
                  <a:pt x="229865" y="219048"/>
                </a:cubicBezTo>
                <a:cubicBezTo>
                  <a:pt x="237302" y="199442"/>
                  <a:pt x="258260" y="187949"/>
                  <a:pt x="279218" y="192005"/>
                </a:cubicBezTo>
                <a:cubicBezTo>
                  <a:pt x="300177" y="196061"/>
                  <a:pt x="315050" y="214315"/>
                  <a:pt x="315050" y="235950"/>
                </a:cubicBezTo>
                <a:cubicBezTo>
                  <a:pt x="315050" y="248119"/>
                  <a:pt x="324515" y="257584"/>
                  <a:pt x="336685" y="257584"/>
                </a:cubicBezTo>
                <a:lnTo>
                  <a:pt x="336685" y="235950"/>
                </a:lnTo>
                <a:cubicBezTo>
                  <a:pt x="336685" y="199442"/>
                  <a:pt x="306937" y="170371"/>
                  <a:pt x="271105" y="170371"/>
                </a:cubicBezTo>
                <a:cubicBezTo>
                  <a:pt x="235273" y="170371"/>
                  <a:pt x="205526" y="200118"/>
                  <a:pt x="205526" y="235950"/>
                </a:cubicBezTo>
                <a:cubicBezTo>
                  <a:pt x="204850" y="271782"/>
                  <a:pt x="234597" y="301529"/>
                  <a:pt x="270429" y="301529"/>
                </a:cubicBezTo>
                <a:cubicBezTo>
                  <a:pt x="281923" y="301529"/>
                  <a:pt x="293416" y="298825"/>
                  <a:pt x="303557" y="293416"/>
                </a:cubicBezTo>
                <a:cubicBezTo>
                  <a:pt x="308966" y="290712"/>
                  <a:pt x="315726" y="292740"/>
                  <a:pt x="319107" y="298149"/>
                </a:cubicBezTo>
                <a:cubicBezTo>
                  <a:pt x="321811" y="303557"/>
                  <a:pt x="319783" y="310318"/>
                  <a:pt x="314374" y="313698"/>
                </a:cubicBezTo>
                <a:cubicBezTo>
                  <a:pt x="300853" y="320459"/>
                  <a:pt x="285979" y="324516"/>
                  <a:pt x="270429" y="324516"/>
                </a:cubicBezTo>
                <a:cubicBezTo>
                  <a:pt x="221752" y="323840"/>
                  <a:pt x="182540" y="284627"/>
                  <a:pt x="183216" y="235274"/>
                </a:cubicBezTo>
                <a:cubicBezTo>
                  <a:pt x="183216" y="186596"/>
                  <a:pt x="222428" y="147384"/>
                  <a:pt x="271105" y="147384"/>
                </a:cubicBezTo>
                <a:close/>
                <a:moveTo>
                  <a:pt x="135215" y="108172"/>
                </a:moveTo>
                <a:lnTo>
                  <a:pt x="135215" y="333305"/>
                </a:lnTo>
                <a:lnTo>
                  <a:pt x="196062" y="391447"/>
                </a:lnTo>
                <a:cubicBezTo>
                  <a:pt x="240007" y="357644"/>
                  <a:pt x="300853" y="357644"/>
                  <a:pt x="344798" y="391447"/>
                </a:cubicBezTo>
                <a:lnTo>
                  <a:pt x="405645" y="333305"/>
                </a:lnTo>
                <a:lnTo>
                  <a:pt x="405645" y="108172"/>
                </a:lnTo>
                <a:close/>
                <a:moveTo>
                  <a:pt x="270430" y="0"/>
                </a:moveTo>
                <a:lnTo>
                  <a:pt x="351559" y="67608"/>
                </a:lnTo>
                <a:lnTo>
                  <a:pt x="446210" y="67608"/>
                </a:lnTo>
                <a:lnTo>
                  <a:pt x="446210" y="126426"/>
                </a:lnTo>
                <a:lnTo>
                  <a:pt x="540860" y="217020"/>
                </a:lnTo>
                <a:lnTo>
                  <a:pt x="540860" y="594946"/>
                </a:lnTo>
                <a:lnTo>
                  <a:pt x="0" y="594946"/>
                </a:lnTo>
                <a:lnTo>
                  <a:pt x="0" y="217020"/>
                </a:lnTo>
                <a:lnTo>
                  <a:pt x="94651" y="127102"/>
                </a:lnTo>
                <a:lnTo>
                  <a:pt x="94651" y="67608"/>
                </a:lnTo>
                <a:lnTo>
                  <a:pt x="189301" y="6760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1" name="Text Placeholder 89">
            <a:extLst>
              <a:ext uri="{FF2B5EF4-FFF2-40B4-BE49-F238E27FC236}">
                <a16:creationId xmlns:a16="http://schemas.microsoft.com/office/drawing/2014/main" id="{0A83D25A-34BF-E120-4C79-2D8D3169F988}"/>
              </a:ext>
            </a:extLst>
          </p:cNvPr>
          <p:cNvSpPr>
            <a:spLocks noGrp="1"/>
          </p:cNvSpPr>
          <p:nvPr>
            <p:ph type="body" sz="quarter" idx="42"/>
          </p:nvPr>
        </p:nvSpPr>
        <p:spPr>
          <a:xfrm>
            <a:off x="6248387" y="3822665"/>
            <a:ext cx="539842" cy="541115"/>
          </a:xfrm>
          <a:custGeom>
            <a:avLst/>
            <a:gdLst>
              <a:gd name="connsiteX0" fmla="*/ 417472 w 539842"/>
              <a:gd name="connsiteY0" fmla="*/ 321135 h 541115"/>
              <a:gd name="connsiteX1" fmla="*/ 438431 w 539842"/>
              <a:gd name="connsiteY1" fmla="*/ 329924 h 541115"/>
              <a:gd name="connsiteX2" fmla="*/ 531729 w 539842"/>
              <a:gd name="connsiteY2" fmla="*/ 423222 h 541115"/>
              <a:gd name="connsiteX3" fmla="*/ 539842 w 539842"/>
              <a:gd name="connsiteY3" fmla="*/ 444181 h 541115"/>
              <a:gd name="connsiteX4" fmla="*/ 531053 w 539842"/>
              <a:gd name="connsiteY4" fmla="*/ 465139 h 541115"/>
              <a:gd name="connsiteX5" fmla="*/ 520912 w 539842"/>
              <a:gd name="connsiteY5" fmla="*/ 475280 h 541115"/>
              <a:gd name="connsiteX6" fmla="*/ 386373 w 539842"/>
              <a:gd name="connsiteY6" fmla="*/ 340741 h 541115"/>
              <a:gd name="connsiteX7" fmla="*/ 396514 w 539842"/>
              <a:gd name="connsiteY7" fmla="*/ 329924 h 541115"/>
              <a:gd name="connsiteX8" fmla="*/ 417472 w 539842"/>
              <a:gd name="connsiteY8" fmla="*/ 321135 h 541115"/>
              <a:gd name="connsiteX9" fmla="*/ 44956 w 539842"/>
              <a:gd name="connsiteY9" fmla="*/ 39888 h 541115"/>
              <a:gd name="connsiteX10" fmla="*/ 179495 w 539842"/>
              <a:gd name="connsiteY10" fmla="*/ 174427 h 541115"/>
              <a:gd name="connsiteX11" fmla="*/ 158536 w 539842"/>
              <a:gd name="connsiteY11" fmla="*/ 194709 h 541115"/>
              <a:gd name="connsiteX12" fmla="*/ 154480 w 539842"/>
              <a:gd name="connsiteY12" fmla="*/ 204850 h 541115"/>
              <a:gd name="connsiteX13" fmla="*/ 158536 w 539842"/>
              <a:gd name="connsiteY13" fmla="*/ 214991 h 541115"/>
              <a:gd name="connsiteX14" fmla="*/ 326203 w 539842"/>
              <a:gd name="connsiteY14" fmla="*/ 381982 h 541115"/>
              <a:gd name="connsiteX15" fmla="*/ 336344 w 539842"/>
              <a:gd name="connsiteY15" fmla="*/ 386038 h 541115"/>
              <a:gd name="connsiteX16" fmla="*/ 346485 w 539842"/>
              <a:gd name="connsiteY16" fmla="*/ 381982 h 541115"/>
              <a:gd name="connsiteX17" fmla="*/ 366767 w 539842"/>
              <a:gd name="connsiteY17" fmla="*/ 361024 h 541115"/>
              <a:gd name="connsiteX18" fmla="*/ 500630 w 539842"/>
              <a:gd name="connsiteY18" fmla="*/ 495563 h 541115"/>
              <a:gd name="connsiteX19" fmla="*/ 482376 w 539842"/>
              <a:gd name="connsiteY19" fmla="*/ 513817 h 541115"/>
              <a:gd name="connsiteX20" fmla="*/ 413417 w 539842"/>
              <a:gd name="connsiteY20" fmla="*/ 540860 h 541115"/>
              <a:gd name="connsiteX21" fmla="*/ 305245 w 539842"/>
              <a:gd name="connsiteY21" fmla="*/ 509084 h 541115"/>
              <a:gd name="connsiteX22" fmla="*/ 262652 w 539842"/>
              <a:gd name="connsiteY22" fmla="*/ 482041 h 541115"/>
              <a:gd name="connsiteX23" fmla="*/ 56449 w 539842"/>
              <a:gd name="connsiteY23" fmla="*/ 269077 h 541115"/>
              <a:gd name="connsiteX24" fmla="*/ 15885 w 539842"/>
              <a:gd name="connsiteY24" fmla="*/ 198090 h 541115"/>
              <a:gd name="connsiteX25" fmla="*/ 335 w 539842"/>
              <a:gd name="connsiteY25" fmla="*/ 110200 h 541115"/>
              <a:gd name="connsiteX26" fmla="*/ 22645 w 539842"/>
              <a:gd name="connsiteY26" fmla="*/ 62198 h 541115"/>
              <a:gd name="connsiteX27" fmla="*/ 44956 w 539842"/>
              <a:gd name="connsiteY27" fmla="*/ 39888 h 541115"/>
              <a:gd name="connsiteX28" fmla="*/ 97013 w 539842"/>
              <a:gd name="connsiteY28" fmla="*/ 0 h 541115"/>
              <a:gd name="connsiteX29" fmla="*/ 117296 w 539842"/>
              <a:gd name="connsiteY29" fmla="*/ 8789 h 541115"/>
              <a:gd name="connsiteX30" fmla="*/ 210594 w 539842"/>
              <a:gd name="connsiteY30" fmla="*/ 101411 h 541115"/>
              <a:gd name="connsiteX31" fmla="*/ 219383 w 539842"/>
              <a:gd name="connsiteY31" fmla="*/ 122370 h 541115"/>
              <a:gd name="connsiteX32" fmla="*/ 210594 w 539842"/>
              <a:gd name="connsiteY32" fmla="*/ 143328 h 541115"/>
              <a:gd name="connsiteX33" fmla="*/ 200453 w 539842"/>
              <a:gd name="connsiteY33" fmla="*/ 153469 h 541115"/>
              <a:gd name="connsiteX34" fmla="*/ 65914 w 539842"/>
              <a:gd name="connsiteY34" fmla="*/ 18930 h 541115"/>
              <a:gd name="connsiteX35" fmla="*/ 76055 w 539842"/>
              <a:gd name="connsiteY35" fmla="*/ 8789 h 541115"/>
              <a:gd name="connsiteX36" fmla="*/ 97013 w 539842"/>
              <a:gd name="connsiteY36" fmla="*/ 0 h 54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539842" h="541115">
                <a:moveTo>
                  <a:pt x="417472" y="321135"/>
                </a:moveTo>
                <a:cubicBezTo>
                  <a:pt x="425585" y="321135"/>
                  <a:pt x="433022" y="324515"/>
                  <a:pt x="438431" y="329924"/>
                </a:cubicBezTo>
                <a:lnTo>
                  <a:pt x="531729" y="423222"/>
                </a:lnTo>
                <a:cubicBezTo>
                  <a:pt x="537138" y="428631"/>
                  <a:pt x="539842" y="436068"/>
                  <a:pt x="539842" y="444181"/>
                </a:cubicBezTo>
                <a:cubicBezTo>
                  <a:pt x="539842" y="452294"/>
                  <a:pt x="536462" y="459730"/>
                  <a:pt x="531053" y="465139"/>
                </a:cubicBezTo>
                <a:lnTo>
                  <a:pt x="520912" y="475280"/>
                </a:lnTo>
                <a:lnTo>
                  <a:pt x="386373" y="340741"/>
                </a:lnTo>
                <a:lnTo>
                  <a:pt x="396514" y="329924"/>
                </a:lnTo>
                <a:cubicBezTo>
                  <a:pt x="401923" y="324515"/>
                  <a:pt x="409360" y="321135"/>
                  <a:pt x="417472" y="321135"/>
                </a:cubicBezTo>
                <a:close/>
                <a:moveTo>
                  <a:pt x="44956" y="39888"/>
                </a:moveTo>
                <a:lnTo>
                  <a:pt x="179495" y="174427"/>
                </a:lnTo>
                <a:lnTo>
                  <a:pt x="158536" y="194709"/>
                </a:lnTo>
                <a:cubicBezTo>
                  <a:pt x="155832" y="197413"/>
                  <a:pt x="154480" y="201470"/>
                  <a:pt x="154480" y="204850"/>
                </a:cubicBezTo>
                <a:cubicBezTo>
                  <a:pt x="154480" y="208231"/>
                  <a:pt x="155832" y="212287"/>
                  <a:pt x="158536" y="214991"/>
                </a:cubicBezTo>
                <a:lnTo>
                  <a:pt x="326203" y="381982"/>
                </a:lnTo>
                <a:cubicBezTo>
                  <a:pt x="328907" y="384686"/>
                  <a:pt x="332964" y="386038"/>
                  <a:pt x="336344" y="386038"/>
                </a:cubicBezTo>
                <a:cubicBezTo>
                  <a:pt x="339724" y="386038"/>
                  <a:pt x="343781" y="384686"/>
                  <a:pt x="346485" y="381982"/>
                </a:cubicBezTo>
                <a:lnTo>
                  <a:pt x="366767" y="361024"/>
                </a:lnTo>
                <a:lnTo>
                  <a:pt x="500630" y="495563"/>
                </a:lnTo>
                <a:lnTo>
                  <a:pt x="482376" y="513817"/>
                </a:lnTo>
                <a:cubicBezTo>
                  <a:pt x="464798" y="532747"/>
                  <a:pt x="439107" y="542888"/>
                  <a:pt x="413417" y="540860"/>
                </a:cubicBezTo>
                <a:cubicBezTo>
                  <a:pt x="374880" y="538155"/>
                  <a:pt x="339048" y="525986"/>
                  <a:pt x="305245" y="509084"/>
                </a:cubicBezTo>
                <a:cubicBezTo>
                  <a:pt x="290371" y="500971"/>
                  <a:pt x="276173" y="492182"/>
                  <a:pt x="262652" y="482041"/>
                </a:cubicBezTo>
                <a:cubicBezTo>
                  <a:pt x="181523" y="424575"/>
                  <a:pt x="111887" y="352235"/>
                  <a:pt x="56449" y="269077"/>
                </a:cubicBezTo>
                <a:cubicBezTo>
                  <a:pt x="40899" y="246767"/>
                  <a:pt x="26702" y="223104"/>
                  <a:pt x="15885" y="198090"/>
                </a:cubicBezTo>
                <a:cubicBezTo>
                  <a:pt x="5743" y="169694"/>
                  <a:pt x="-1693" y="140623"/>
                  <a:pt x="335" y="110200"/>
                </a:cubicBezTo>
                <a:cubicBezTo>
                  <a:pt x="1011" y="91946"/>
                  <a:pt x="9124" y="75044"/>
                  <a:pt x="22645" y="62198"/>
                </a:cubicBezTo>
                <a:cubicBezTo>
                  <a:pt x="28054" y="56790"/>
                  <a:pt x="36167" y="48677"/>
                  <a:pt x="44956" y="39888"/>
                </a:cubicBezTo>
                <a:close/>
                <a:moveTo>
                  <a:pt x="97013" y="0"/>
                </a:moveTo>
                <a:cubicBezTo>
                  <a:pt x="104450" y="0"/>
                  <a:pt x="111887" y="3380"/>
                  <a:pt x="117296" y="8789"/>
                </a:cubicBezTo>
                <a:lnTo>
                  <a:pt x="210594" y="101411"/>
                </a:lnTo>
                <a:cubicBezTo>
                  <a:pt x="216003" y="106820"/>
                  <a:pt x="219383" y="114257"/>
                  <a:pt x="219383" y="122370"/>
                </a:cubicBezTo>
                <a:cubicBezTo>
                  <a:pt x="219383" y="130482"/>
                  <a:pt x="216003" y="137919"/>
                  <a:pt x="210594" y="143328"/>
                </a:cubicBezTo>
                <a:lnTo>
                  <a:pt x="200453" y="153469"/>
                </a:lnTo>
                <a:lnTo>
                  <a:pt x="65914" y="18930"/>
                </a:lnTo>
                <a:lnTo>
                  <a:pt x="76055" y="8789"/>
                </a:lnTo>
                <a:cubicBezTo>
                  <a:pt x="81464" y="3380"/>
                  <a:pt x="89577" y="0"/>
                  <a:pt x="970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2" name="Text Placeholder 87">
            <a:extLst>
              <a:ext uri="{FF2B5EF4-FFF2-40B4-BE49-F238E27FC236}">
                <a16:creationId xmlns:a16="http://schemas.microsoft.com/office/drawing/2014/main" id="{59D43615-3512-AE2F-E28E-4D85AA053EB6}"/>
              </a:ext>
            </a:extLst>
          </p:cNvPr>
          <p:cNvSpPr>
            <a:spLocks noGrp="1"/>
          </p:cNvSpPr>
          <p:nvPr>
            <p:ph type="body" sz="quarter" idx="41"/>
          </p:nvPr>
        </p:nvSpPr>
        <p:spPr>
          <a:xfrm>
            <a:off x="6376962" y="5069128"/>
            <a:ext cx="283026" cy="459731"/>
          </a:xfrm>
          <a:custGeom>
            <a:avLst/>
            <a:gdLst>
              <a:gd name="connsiteX0" fmla="*/ 141514 w 283026"/>
              <a:gd name="connsiteY0" fmla="*/ 81129 h 459731"/>
              <a:gd name="connsiteX1" fmla="*/ 80667 w 283026"/>
              <a:gd name="connsiteY1" fmla="*/ 141976 h 459731"/>
              <a:gd name="connsiteX2" fmla="*/ 141514 w 283026"/>
              <a:gd name="connsiteY2" fmla="*/ 202823 h 459731"/>
              <a:gd name="connsiteX3" fmla="*/ 202361 w 283026"/>
              <a:gd name="connsiteY3" fmla="*/ 141976 h 459731"/>
              <a:gd name="connsiteX4" fmla="*/ 141514 w 283026"/>
              <a:gd name="connsiteY4" fmla="*/ 81129 h 459731"/>
              <a:gd name="connsiteX5" fmla="*/ 141514 w 283026"/>
              <a:gd name="connsiteY5" fmla="*/ 0 h 459731"/>
              <a:gd name="connsiteX6" fmla="*/ 258475 w 283026"/>
              <a:gd name="connsiteY6" fmla="*/ 62199 h 459731"/>
              <a:gd name="connsiteX7" fmla="*/ 273348 w 283026"/>
              <a:gd name="connsiteY7" fmla="*/ 194034 h 459731"/>
              <a:gd name="connsiteX8" fmla="*/ 209121 w 283026"/>
              <a:gd name="connsiteY8" fmla="*/ 336009 h 459731"/>
              <a:gd name="connsiteX9" fmla="*/ 153683 w 283026"/>
              <a:gd name="connsiteY9" fmla="*/ 452294 h 459731"/>
              <a:gd name="connsiteX10" fmla="*/ 141514 w 283026"/>
              <a:gd name="connsiteY10" fmla="*/ 459731 h 459731"/>
              <a:gd name="connsiteX11" fmla="*/ 129344 w 283026"/>
              <a:gd name="connsiteY11" fmla="*/ 452294 h 459731"/>
              <a:gd name="connsiteX12" fmla="*/ 73906 w 283026"/>
              <a:gd name="connsiteY12" fmla="*/ 336009 h 459731"/>
              <a:gd name="connsiteX13" fmla="*/ 9679 w 283026"/>
              <a:gd name="connsiteY13" fmla="*/ 194034 h 459731"/>
              <a:gd name="connsiteX14" fmla="*/ 24553 w 283026"/>
              <a:gd name="connsiteY14" fmla="*/ 62199 h 459731"/>
              <a:gd name="connsiteX15" fmla="*/ 141514 w 283026"/>
              <a:gd name="connsiteY15" fmla="*/ 0 h 45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026" h="459731">
                <a:moveTo>
                  <a:pt x="141514" y="81129"/>
                </a:moveTo>
                <a:cubicBezTo>
                  <a:pt x="107710" y="81129"/>
                  <a:pt x="80667" y="108172"/>
                  <a:pt x="80667" y="141976"/>
                </a:cubicBezTo>
                <a:cubicBezTo>
                  <a:pt x="80667" y="175780"/>
                  <a:pt x="107710" y="202823"/>
                  <a:pt x="141514" y="202823"/>
                </a:cubicBezTo>
                <a:cubicBezTo>
                  <a:pt x="175318" y="202823"/>
                  <a:pt x="202361" y="175780"/>
                  <a:pt x="202361" y="141976"/>
                </a:cubicBezTo>
                <a:cubicBezTo>
                  <a:pt x="202361" y="108172"/>
                  <a:pt x="175318" y="81129"/>
                  <a:pt x="141514" y="81129"/>
                </a:cubicBezTo>
                <a:close/>
                <a:moveTo>
                  <a:pt x="141514" y="0"/>
                </a:moveTo>
                <a:cubicBezTo>
                  <a:pt x="188163" y="0"/>
                  <a:pt x="232108" y="22987"/>
                  <a:pt x="258475" y="62199"/>
                </a:cubicBezTo>
                <a:cubicBezTo>
                  <a:pt x="284842" y="100735"/>
                  <a:pt x="290250" y="150089"/>
                  <a:pt x="273348" y="194034"/>
                </a:cubicBezTo>
                <a:lnTo>
                  <a:pt x="209121" y="336009"/>
                </a:lnTo>
                <a:lnTo>
                  <a:pt x="153683" y="452294"/>
                </a:lnTo>
                <a:cubicBezTo>
                  <a:pt x="151655" y="457027"/>
                  <a:pt x="146922" y="459731"/>
                  <a:pt x="141514" y="459731"/>
                </a:cubicBezTo>
                <a:cubicBezTo>
                  <a:pt x="136105" y="459731"/>
                  <a:pt x="131373" y="457027"/>
                  <a:pt x="129344" y="452294"/>
                </a:cubicBezTo>
                <a:lnTo>
                  <a:pt x="73906" y="336009"/>
                </a:lnTo>
                <a:lnTo>
                  <a:pt x="9679" y="194034"/>
                </a:lnTo>
                <a:cubicBezTo>
                  <a:pt x="-7223" y="150089"/>
                  <a:pt x="-1814" y="100735"/>
                  <a:pt x="24553" y="62199"/>
                </a:cubicBezTo>
                <a:cubicBezTo>
                  <a:pt x="50920" y="22987"/>
                  <a:pt x="94865" y="0"/>
                  <a:pt x="14151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lvl1pPr algn="ctr">
              <a:defRPr lang="en-GB" sz="1000" b="1" dirty="0">
                <a:solidFill>
                  <a:schemeClr val="lt1">
                    <a:alpha val="0"/>
                  </a:schemeClr>
                </a:solidFill>
              </a:defRPr>
            </a:lvl1pPr>
          </a:lstStyle>
          <a:p>
            <a:pPr lvl="0" algn="ctr"/>
            <a:endParaRPr lang="en-GB" dirty="0"/>
          </a:p>
        </p:txBody>
      </p:sp>
      <p:sp>
        <p:nvSpPr>
          <p:cNvPr id="15" name="Text Placeholder 6">
            <a:extLst>
              <a:ext uri="{FF2B5EF4-FFF2-40B4-BE49-F238E27FC236}">
                <a16:creationId xmlns:a16="http://schemas.microsoft.com/office/drawing/2014/main" id="{84389AB8-65EC-1E82-B009-F9F218EA9349}"/>
              </a:ext>
            </a:extLst>
          </p:cNvPr>
          <p:cNvSpPr>
            <a:spLocks noGrp="1"/>
          </p:cNvSpPr>
          <p:nvPr>
            <p:ph type="body" sz="quarter" idx="19"/>
          </p:nvPr>
        </p:nvSpPr>
        <p:spPr>
          <a:xfrm>
            <a:off x="6942688" y="1155807"/>
            <a:ext cx="4625425" cy="808616"/>
          </a:xfrm>
        </p:spPr>
        <p:txBody>
          <a:bodyPr anchor="ctr">
            <a:noAutofit/>
          </a:bodyPr>
          <a:lstStyle>
            <a:lvl1pPr>
              <a:lnSpc>
                <a:spcPct val="100000"/>
              </a:lnSpc>
              <a:defRPr sz="1800" b="1"/>
            </a:lvl1pPr>
          </a:lstStyle>
          <a:p>
            <a:pPr lvl="0"/>
            <a:r>
              <a:rPr lang="en-US" dirty="0"/>
              <a:t>Click to edit Master text styles</a:t>
            </a:r>
          </a:p>
        </p:txBody>
      </p:sp>
      <p:sp>
        <p:nvSpPr>
          <p:cNvPr id="18" name="Text Placeholder 6">
            <a:extLst>
              <a:ext uri="{FF2B5EF4-FFF2-40B4-BE49-F238E27FC236}">
                <a16:creationId xmlns:a16="http://schemas.microsoft.com/office/drawing/2014/main" id="{B7120BA4-6969-7570-6785-2CBC9BEC7559}"/>
              </a:ext>
            </a:extLst>
          </p:cNvPr>
          <p:cNvSpPr>
            <a:spLocks noGrp="1"/>
          </p:cNvSpPr>
          <p:nvPr>
            <p:ph type="body" sz="quarter" idx="21"/>
          </p:nvPr>
        </p:nvSpPr>
        <p:spPr>
          <a:xfrm>
            <a:off x="6942688" y="2402100"/>
            <a:ext cx="4625425" cy="808616"/>
          </a:xfrm>
        </p:spPr>
        <p:txBody>
          <a:bodyPr anchor="ctr">
            <a:noAutofit/>
          </a:bodyPr>
          <a:lstStyle>
            <a:lvl1pPr>
              <a:lnSpc>
                <a:spcPct val="100000"/>
              </a:lnSpc>
              <a:defRPr sz="1800" b="1"/>
            </a:lvl1pPr>
          </a:lstStyle>
          <a:p>
            <a:pPr lvl="0"/>
            <a:r>
              <a:rPr lang="en-US" dirty="0"/>
              <a:t>Click to edit Master text styles</a:t>
            </a:r>
          </a:p>
        </p:txBody>
      </p:sp>
      <p:sp>
        <p:nvSpPr>
          <p:cNvPr id="19" name="Text Placeholder 6">
            <a:extLst>
              <a:ext uri="{FF2B5EF4-FFF2-40B4-BE49-F238E27FC236}">
                <a16:creationId xmlns:a16="http://schemas.microsoft.com/office/drawing/2014/main" id="{4D3DF815-3343-8353-8B48-FEE2A86F8C91}"/>
              </a:ext>
            </a:extLst>
          </p:cNvPr>
          <p:cNvSpPr>
            <a:spLocks noGrp="1"/>
          </p:cNvSpPr>
          <p:nvPr>
            <p:ph type="body" sz="quarter" idx="23"/>
          </p:nvPr>
        </p:nvSpPr>
        <p:spPr>
          <a:xfrm>
            <a:off x="6942688" y="3648393"/>
            <a:ext cx="4625425" cy="808616"/>
          </a:xfrm>
        </p:spPr>
        <p:txBody>
          <a:bodyPr anchor="ctr">
            <a:noAutofit/>
          </a:bodyPr>
          <a:lstStyle>
            <a:lvl1pPr>
              <a:lnSpc>
                <a:spcPct val="100000"/>
              </a:lnSpc>
              <a:defRPr sz="1800" b="1"/>
            </a:lvl1pPr>
          </a:lstStyle>
          <a:p>
            <a:pPr lvl="0"/>
            <a:r>
              <a:rPr lang="en-US" dirty="0"/>
              <a:t>Click to edit Master text styles</a:t>
            </a:r>
          </a:p>
        </p:txBody>
      </p:sp>
      <p:sp>
        <p:nvSpPr>
          <p:cNvPr id="20" name="Text Placeholder 6">
            <a:extLst>
              <a:ext uri="{FF2B5EF4-FFF2-40B4-BE49-F238E27FC236}">
                <a16:creationId xmlns:a16="http://schemas.microsoft.com/office/drawing/2014/main" id="{A87503BE-02A6-2E06-EF12-B015BDECDF30}"/>
              </a:ext>
            </a:extLst>
          </p:cNvPr>
          <p:cNvSpPr>
            <a:spLocks noGrp="1"/>
          </p:cNvSpPr>
          <p:nvPr>
            <p:ph type="body" sz="quarter" idx="25"/>
          </p:nvPr>
        </p:nvSpPr>
        <p:spPr>
          <a:xfrm>
            <a:off x="6942688" y="4894686"/>
            <a:ext cx="4625425" cy="808616"/>
          </a:xfrm>
        </p:spPr>
        <p:txBody>
          <a:bodyPr anchor="ctr">
            <a:noAutofit/>
          </a:bodyPr>
          <a:lstStyle>
            <a:lvl1pPr>
              <a:lnSpc>
                <a:spcPct val="100000"/>
              </a:lnSpc>
              <a:defRPr sz="1800" b="1"/>
            </a:lvl1pPr>
          </a:lstStyle>
          <a:p>
            <a:pPr lvl="0"/>
            <a:r>
              <a:rPr lang="en-US" dirty="0"/>
              <a:t>Click to edit Master text styles</a:t>
            </a:r>
          </a:p>
        </p:txBody>
      </p:sp>
    </p:spTree>
    <p:extLst>
      <p:ext uri="{BB962C8B-B14F-4D97-AF65-F5344CB8AC3E}">
        <p14:creationId xmlns:p14="http://schemas.microsoft.com/office/powerpoint/2010/main" val="38972558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S06V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6" name="Footer Placeholder 4">
            <a:extLst>
              <a:ext uri="{FF2B5EF4-FFF2-40B4-BE49-F238E27FC236}">
                <a16:creationId xmlns:a16="http://schemas.microsoft.com/office/drawing/2014/main" id="{D50378D4-15A0-2E90-A8D7-A03146709491}"/>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5" name="Title 1">
            <a:extLst>
              <a:ext uri="{FF2B5EF4-FFF2-40B4-BE49-F238E27FC236}">
                <a16:creationId xmlns:a16="http://schemas.microsoft.com/office/drawing/2014/main" id="{805DDA15-A7DD-F841-8E03-085BFB745CE6}"/>
              </a:ext>
            </a:extLst>
          </p:cNvPr>
          <p:cNvSpPr>
            <a:spLocks noGrp="1"/>
          </p:cNvSpPr>
          <p:nvPr>
            <p:ph type="ctrTitle"/>
          </p:nvPr>
        </p:nvSpPr>
        <p:spPr>
          <a:xfrm>
            <a:off x="2027239" y="3429000"/>
            <a:ext cx="9540874" cy="1858962"/>
          </a:xfrm>
        </p:spPr>
        <p:txBody>
          <a:bodyPr lIns="90000" tIns="45720" rIns="91440" bIns="45720" anchor="b">
            <a:noAutofit/>
          </a:bodyPr>
          <a:lstStyle>
            <a:lvl1pPr algn="r">
              <a:lnSpc>
                <a:spcPct val="100000"/>
              </a:lnSpc>
              <a:defRPr sz="4400"/>
            </a:lvl1pPr>
          </a:lstStyle>
          <a:p>
            <a:r>
              <a:rPr lang="en-US" dirty="0"/>
              <a:t>Click to edit Master title style</a:t>
            </a:r>
          </a:p>
        </p:txBody>
      </p:sp>
      <p:sp>
        <p:nvSpPr>
          <p:cNvPr id="7" name="Text Placeholder 10">
            <a:extLst>
              <a:ext uri="{FF2B5EF4-FFF2-40B4-BE49-F238E27FC236}">
                <a16:creationId xmlns:a16="http://schemas.microsoft.com/office/drawing/2014/main" id="{86BB3691-A377-48D5-AB6B-D70DDE3696C3}"/>
              </a:ext>
            </a:extLst>
          </p:cNvPr>
          <p:cNvSpPr>
            <a:spLocks noGrp="1"/>
          </p:cNvSpPr>
          <p:nvPr>
            <p:ph type="body" sz="quarter" idx="15"/>
          </p:nvPr>
        </p:nvSpPr>
        <p:spPr>
          <a:xfrm>
            <a:off x="2027240" y="5395963"/>
            <a:ext cx="9540873" cy="841325"/>
          </a:xfrm>
        </p:spPr>
        <p:txBody>
          <a:bodyPr>
            <a:noAutofit/>
          </a:bodyPr>
          <a:lstStyle>
            <a:lvl1pPr algn="r">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37332388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ank You S06V2">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6" name="Footer Placeholder 4">
            <a:extLst>
              <a:ext uri="{FF2B5EF4-FFF2-40B4-BE49-F238E27FC236}">
                <a16:creationId xmlns:a16="http://schemas.microsoft.com/office/drawing/2014/main" id="{D50378D4-15A0-2E90-A8D7-A03146709491}"/>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5" name="Title 1">
            <a:extLst>
              <a:ext uri="{FF2B5EF4-FFF2-40B4-BE49-F238E27FC236}">
                <a16:creationId xmlns:a16="http://schemas.microsoft.com/office/drawing/2014/main" id="{805DDA15-A7DD-F841-8E03-085BFB745CE6}"/>
              </a:ext>
            </a:extLst>
          </p:cNvPr>
          <p:cNvSpPr>
            <a:spLocks noGrp="1"/>
          </p:cNvSpPr>
          <p:nvPr>
            <p:ph type="ctrTitle"/>
          </p:nvPr>
        </p:nvSpPr>
        <p:spPr>
          <a:xfrm>
            <a:off x="923925" y="3429000"/>
            <a:ext cx="10356850" cy="1858962"/>
          </a:xfrm>
        </p:spPr>
        <p:txBody>
          <a:bodyPr lIns="90000" tIns="45720" rIns="91440" bIns="45720" anchor="b">
            <a:noAutofit/>
          </a:bodyPr>
          <a:lstStyle>
            <a:lvl1pPr algn="l">
              <a:lnSpc>
                <a:spcPct val="100000"/>
              </a:lnSpc>
              <a:defRPr sz="4400"/>
            </a:lvl1pPr>
          </a:lstStyle>
          <a:p>
            <a:r>
              <a:rPr lang="en-US" dirty="0"/>
              <a:t>Click to edit Master title style</a:t>
            </a:r>
          </a:p>
        </p:txBody>
      </p:sp>
      <p:sp>
        <p:nvSpPr>
          <p:cNvPr id="7" name="Text Placeholder 10">
            <a:extLst>
              <a:ext uri="{FF2B5EF4-FFF2-40B4-BE49-F238E27FC236}">
                <a16:creationId xmlns:a16="http://schemas.microsoft.com/office/drawing/2014/main" id="{86BB3691-A377-48D5-AB6B-D70DDE3696C3}"/>
              </a:ext>
            </a:extLst>
          </p:cNvPr>
          <p:cNvSpPr>
            <a:spLocks noGrp="1"/>
          </p:cNvSpPr>
          <p:nvPr>
            <p:ph type="body" sz="quarter" idx="15"/>
          </p:nvPr>
        </p:nvSpPr>
        <p:spPr>
          <a:xfrm>
            <a:off x="923926" y="5395963"/>
            <a:ext cx="10356850" cy="841325"/>
          </a:xfrm>
        </p:spPr>
        <p:txBody>
          <a:bodyPr>
            <a:noAutofit/>
          </a:bodyPr>
          <a:lstStyle>
            <a:lvl1pPr algn="l">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
        <p:nvSpPr>
          <p:cNvPr id="2" name="Picture Placeholder 8">
            <a:extLst>
              <a:ext uri="{FF2B5EF4-FFF2-40B4-BE49-F238E27FC236}">
                <a16:creationId xmlns:a16="http://schemas.microsoft.com/office/drawing/2014/main" id="{7464D33E-6675-7632-F94C-0ED592065D58}"/>
              </a:ext>
            </a:extLst>
          </p:cNvPr>
          <p:cNvSpPr>
            <a:spLocks noGrp="1"/>
          </p:cNvSpPr>
          <p:nvPr>
            <p:ph type="pic" sz="quarter" idx="13"/>
          </p:nvPr>
        </p:nvSpPr>
        <p:spPr>
          <a:xfrm>
            <a:off x="923925" y="945650"/>
            <a:ext cx="10356850" cy="2160000"/>
          </a:xfrm>
        </p:spPr>
        <p:txBody>
          <a:bodyPr/>
          <a:lstStyle/>
          <a:p>
            <a:endParaRPr lang="en-ID" dirty="0"/>
          </a:p>
        </p:txBody>
      </p:sp>
    </p:spTree>
    <p:extLst>
      <p:ext uri="{BB962C8B-B14F-4D97-AF65-F5344CB8AC3E}">
        <p14:creationId xmlns:p14="http://schemas.microsoft.com/office/powerpoint/2010/main" val="2354000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ank You S06V3">
    <p:spTree>
      <p:nvGrpSpPr>
        <p:cNvPr id="1" name=""/>
        <p:cNvGrpSpPr/>
        <p:nvPr/>
      </p:nvGrpSpPr>
      <p:grpSpPr>
        <a:xfrm>
          <a:off x="0" y="0"/>
          <a:ext cx="0" cy="0"/>
          <a:chOff x="0" y="0"/>
          <a:chExt cx="0" cy="0"/>
        </a:xfrm>
      </p:grpSpPr>
      <p:sp>
        <p:nvSpPr>
          <p:cNvPr id="4" name="Rectangle: Rounded Corners 4">
            <a:extLst>
              <a:ext uri="{FF2B5EF4-FFF2-40B4-BE49-F238E27FC236}">
                <a16:creationId xmlns:a16="http://schemas.microsoft.com/office/drawing/2014/main" id="{2CE7BFB1-8468-0DFD-4D26-B64DC9489C0F}"/>
              </a:ext>
            </a:extLst>
          </p:cNvPr>
          <p:cNvSpPr/>
          <p:nvPr userDrawn="1"/>
        </p:nvSpPr>
        <p:spPr>
          <a:xfrm rot="5400000" flipH="1">
            <a:off x="4613276" y="-273053"/>
            <a:ext cx="1592259" cy="9529764"/>
          </a:xfrm>
          <a:prstGeom prst="round2SameRect">
            <a:avLst>
              <a:gd name="adj1" fmla="val 3108"/>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3" name="Freeform: Shape 2">
            <a:extLst>
              <a:ext uri="{FF2B5EF4-FFF2-40B4-BE49-F238E27FC236}">
                <a16:creationId xmlns:a16="http://schemas.microsoft.com/office/drawing/2014/main" id="{108F4F8C-F006-0E45-6632-B03E09A65D4A}"/>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6" name="Footer Placeholder 4">
            <a:extLst>
              <a:ext uri="{FF2B5EF4-FFF2-40B4-BE49-F238E27FC236}">
                <a16:creationId xmlns:a16="http://schemas.microsoft.com/office/drawing/2014/main" id="{D50378D4-15A0-2E90-A8D7-A03146709491}"/>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5" name="Title 1">
            <a:extLst>
              <a:ext uri="{FF2B5EF4-FFF2-40B4-BE49-F238E27FC236}">
                <a16:creationId xmlns:a16="http://schemas.microsoft.com/office/drawing/2014/main" id="{805DDA15-A7DD-F841-8E03-085BFB745CE6}"/>
              </a:ext>
            </a:extLst>
          </p:cNvPr>
          <p:cNvSpPr>
            <a:spLocks noGrp="1"/>
          </p:cNvSpPr>
          <p:nvPr>
            <p:ph type="ctrTitle"/>
          </p:nvPr>
        </p:nvSpPr>
        <p:spPr>
          <a:xfrm>
            <a:off x="2027237" y="3695698"/>
            <a:ext cx="7783511" cy="1592263"/>
          </a:xfrm>
        </p:spPr>
        <p:txBody>
          <a:bodyPr lIns="90000" tIns="45720" rIns="91440" bIns="45720" anchor="ctr">
            <a:noAutofit/>
          </a:bodyPr>
          <a:lstStyle>
            <a:lvl1pPr algn="l">
              <a:lnSpc>
                <a:spcPct val="100000"/>
              </a:lnSpc>
              <a:defRPr sz="4400">
                <a:solidFill>
                  <a:srgbClr val="FFFFFF"/>
                </a:solidFill>
              </a:defRPr>
            </a:lvl1pPr>
          </a:lstStyle>
          <a:p>
            <a:r>
              <a:rPr lang="en-US" dirty="0"/>
              <a:t>Click to edit Master title style</a:t>
            </a:r>
          </a:p>
        </p:txBody>
      </p:sp>
      <p:sp>
        <p:nvSpPr>
          <p:cNvPr id="7" name="Text Placeholder 10">
            <a:extLst>
              <a:ext uri="{FF2B5EF4-FFF2-40B4-BE49-F238E27FC236}">
                <a16:creationId xmlns:a16="http://schemas.microsoft.com/office/drawing/2014/main" id="{86BB3691-A377-48D5-AB6B-D70DDE3696C3}"/>
              </a:ext>
            </a:extLst>
          </p:cNvPr>
          <p:cNvSpPr>
            <a:spLocks noGrp="1"/>
          </p:cNvSpPr>
          <p:nvPr>
            <p:ph type="body" sz="quarter" idx="15"/>
          </p:nvPr>
        </p:nvSpPr>
        <p:spPr>
          <a:xfrm>
            <a:off x="2027238" y="5395963"/>
            <a:ext cx="7783511" cy="841325"/>
          </a:xfrm>
        </p:spPr>
        <p:txBody>
          <a:bodyPr>
            <a:noAutofit/>
          </a:bodyPr>
          <a:lstStyle>
            <a:lvl1pPr algn="l">
              <a:lnSpc>
                <a:spcPct val="150000"/>
              </a:lnSpc>
              <a:defRPr sz="1800"/>
            </a:lvl1pPr>
            <a:lvl2pPr>
              <a:defRPr sz="933"/>
            </a:lvl2pPr>
            <a:lvl3pPr>
              <a:defRPr sz="800"/>
            </a:lvl3pPr>
            <a:lvl4pPr>
              <a:defRPr sz="733"/>
            </a:lvl4pPr>
            <a:lvl5pPr>
              <a:defRPr sz="733"/>
            </a:lvl5pPr>
          </a:lstStyle>
          <a:p>
            <a:pPr lvl="0"/>
            <a:r>
              <a:rPr lang="en-US" dirty="0"/>
              <a:t>Click to edit Master text styles</a:t>
            </a:r>
          </a:p>
        </p:txBody>
      </p:sp>
    </p:spTree>
    <p:extLst>
      <p:ext uri="{BB962C8B-B14F-4D97-AF65-F5344CB8AC3E}">
        <p14:creationId xmlns:p14="http://schemas.microsoft.com/office/powerpoint/2010/main" val="1794097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 Text Box T20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9E1E4-6C1F-758F-BEF0-0134C1C5E20A}"/>
              </a:ext>
            </a:extLst>
          </p:cNvPr>
          <p:cNvSpPr>
            <a:spLocks noGrp="1"/>
          </p:cNvSpPr>
          <p:nvPr>
            <p:ph type="title"/>
          </p:nvPr>
        </p:nvSpPr>
        <p:spPr>
          <a:xfrm>
            <a:off x="1327150" y="3536890"/>
            <a:ext cx="4768850" cy="2703785"/>
          </a:xfrm>
        </p:spPr>
        <p:txBody>
          <a:bodyPr anchor="t">
            <a:noAutofit/>
          </a:bodyPr>
          <a:lstStyle>
            <a:lvl1pPr algn="r">
              <a:defRPr/>
            </a:lvl1p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5F4717E1-F45F-0CDC-39E6-BA8AE85ED751}"/>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Text Placeholder 5">
            <a:extLst>
              <a:ext uri="{FF2B5EF4-FFF2-40B4-BE49-F238E27FC236}">
                <a16:creationId xmlns:a16="http://schemas.microsoft.com/office/drawing/2014/main" id="{1D054644-5513-C5F4-8051-722E9B763BAD}"/>
              </a:ext>
            </a:extLst>
          </p:cNvPr>
          <p:cNvSpPr>
            <a:spLocks noGrp="1"/>
          </p:cNvSpPr>
          <p:nvPr>
            <p:ph type="body" sz="quarter" idx="12"/>
          </p:nvPr>
        </p:nvSpPr>
        <p:spPr>
          <a:xfrm>
            <a:off x="6487585" y="3537001"/>
            <a:ext cx="4377263" cy="2700287"/>
          </a:xfrm>
        </p:spPr>
        <p:txBody>
          <a:bodyPr>
            <a:noAutofit/>
          </a:bodyPr>
          <a:lstStyle>
            <a:lvl1pPr algn="l">
              <a:lnSpc>
                <a:spcPct val="100000"/>
              </a:lnSpc>
              <a:defRPr sz="1600"/>
            </a:lvl1pPr>
            <a:lvl2pPr algn="l">
              <a:defRPr/>
            </a:lvl2pPr>
            <a:lvl3pPr algn="l">
              <a:defRPr/>
            </a:lvl3pPr>
            <a:lvl4pPr algn="l">
              <a:defRPr/>
            </a:lvl4pPr>
            <a:lvl5pPr algn="l">
              <a:defRPr/>
            </a:lvl5pPr>
          </a:lstStyle>
          <a:p>
            <a:pPr lvl="0"/>
            <a:r>
              <a:rPr lang="en-US" dirty="0"/>
              <a:t>Click to edit Master text styles</a:t>
            </a:r>
          </a:p>
        </p:txBody>
      </p:sp>
      <p:sp>
        <p:nvSpPr>
          <p:cNvPr id="9" name="Picture Placeholder 8">
            <a:extLst>
              <a:ext uri="{FF2B5EF4-FFF2-40B4-BE49-F238E27FC236}">
                <a16:creationId xmlns:a16="http://schemas.microsoft.com/office/drawing/2014/main" id="{4638B48B-4E0B-22FB-A5B3-AFD56904D2A2}"/>
              </a:ext>
            </a:extLst>
          </p:cNvPr>
          <p:cNvSpPr>
            <a:spLocks noGrp="1"/>
          </p:cNvSpPr>
          <p:nvPr>
            <p:ph type="pic" sz="quarter" idx="13"/>
          </p:nvPr>
        </p:nvSpPr>
        <p:spPr>
          <a:xfrm>
            <a:off x="3035300" y="1269000"/>
            <a:ext cx="3060700" cy="2160000"/>
          </a:xfrm>
        </p:spPr>
        <p:txBody>
          <a:bodyPr/>
          <a:lstStyle/>
          <a:p>
            <a:endParaRPr lang="en-ID" dirty="0"/>
          </a:p>
        </p:txBody>
      </p:sp>
      <p:sp>
        <p:nvSpPr>
          <p:cNvPr id="10" name="Text Placeholder 6">
            <a:extLst>
              <a:ext uri="{FF2B5EF4-FFF2-40B4-BE49-F238E27FC236}">
                <a16:creationId xmlns:a16="http://schemas.microsoft.com/office/drawing/2014/main" id="{B4543DB4-26F8-6491-ED15-59F17614DB61}"/>
              </a:ext>
            </a:extLst>
          </p:cNvPr>
          <p:cNvSpPr>
            <a:spLocks noGrp="1"/>
          </p:cNvSpPr>
          <p:nvPr>
            <p:ph type="body" sz="quarter" idx="14"/>
          </p:nvPr>
        </p:nvSpPr>
        <p:spPr>
          <a:xfrm>
            <a:off x="6487585" y="2949000"/>
            <a:ext cx="4377263" cy="480000"/>
          </a:xfrm>
        </p:spPr>
        <p:txBody>
          <a:bodyPr anchor="b">
            <a:noAutofit/>
          </a:bodyPr>
          <a:lstStyle>
            <a:lvl1pPr algn="l">
              <a:lnSpc>
                <a:spcPct val="100000"/>
              </a:lnSpc>
              <a:defRPr sz="1800" b="1"/>
            </a:lvl1pPr>
          </a:lstStyle>
          <a:p>
            <a:pPr lvl="0"/>
            <a:r>
              <a:rPr lang="en-US" dirty="0"/>
              <a:t>Click to edit Master text styles</a:t>
            </a:r>
          </a:p>
        </p:txBody>
      </p:sp>
      <p:sp>
        <p:nvSpPr>
          <p:cNvPr id="5" name="Footer Placeholder 4">
            <a:extLst>
              <a:ext uri="{FF2B5EF4-FFF2-40B4-BE49-F238E27FC236}">
                <a16:creationId xmlns:a16="http://schemas.microsoft.com/office/drawing/2014/main" id="{F012FBA3-97BF-1E02-687E-262FAE77EFAA}"/>
              </a:ext>
            </a:extLst>
          </p:cNvPr>
          <p:cNvSpPr>
            <a:spLocks noGrp="1"/>
          </p:cNvSpPr>
          <p:nvPr>
            <p:ph type="ftr" sz="quarter" idx="15"/>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784946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 Text Box T20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6095999" y="1892512"/>
            <a:ext cx="5184775" cy="4344776"/>
          </a:xfrm>
        </p:spPr>
        <p:txBody>
          <a:bodyPr/>
          <a:lstStyle/>
          <a:p>
            <a:endParaRPr lang="en-ID"/>
          </a:p>
        </p:txBody>
      </p:sp>
      <p:sp>
        <p:nvSpPr>
          <p:cNvPr id="7" name="Rectangle: Rounded Corners 4">
            <a:extLst>
              <a:ext uri="{FF2B5EF4-FFF2-40B4-BE49-F238E27FC236}">
                <a16:creationId xmlns:a16="http://schemas.microsoft.com/office/drawing/2014/main" id="{036ACB76-52A5-FEBE-516E-F8296B4D8AFE}"/>
              </a:ext>
            </a:extLst>
          </p:cNvPr>
          <p:cNvSpPr/>
          <p:nvPr userDrawn="1"/>
        </p:nvSpPr>
        <p:spPr>
          <a:xfrm>
            <a:off x="940858" y="1699260"/>
            <a:ext cx="4712085" cy="5158740"/>
          </a:xfrm>
          <a:prstGeom prst="round2SameRect">
            <a:avLst>
              <a:gd name="adj1" fmla="val 3108"/>
              <a:gd name="adj2" fmla="val 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1142711" y="2344221"/>
            <a:ext cx="4250844" cy="3893067"/>
          </a:xfrm>
        </p:spPr>
        <p:txBody>
          <a:bodyPr>
            <a:noAutofit/>
          </a:bodyPr>
          <a:lstStyle>
            <a:lvl1pPr>
              <a:lnSpc>
                <a:spcPct val="100000"/>
              </a:lnSpc>
              <a:defRPr sz="1600">
                <a:solidFill>
                  <a:srgbClr val="FFFFFF"/>
                </a:solidFill>
              </a:defRPr>
            </a:lvl1pPr>
            <a:lvl2pPr>
              <a:defRPr sz="933"/>
            </a:lvl2pPr>
            <a:lvl3pPr>
              <a:defRPr sz="800"/>
            </a:lvl3pPr>
            <a:lvl4pPr>
              <a:defRPr sz="733"/>
            </a:lvl4pPr>
            <a:lvl5pPr>
              <a:defRPr sz="733"/>
            </a:lvl5pPr>
          </a:lstStyle>
          <a:p>
            <a:pPr lvl="0"/>
            <a:r>
              <a:rPr lang="en-US" dirty="0"/>
              <a:t>Click to edit Master text styles</a:t>
            </a:r>
          </a:p>
        </p:txBody>
      </p:sp>
      <p:sp>
        <p:nvSpPr>
          <p:cNvPr id="9" name="Text Placeholder 8">
            <a:extLst>
              <a:ext uri="{FF2B5EF4-FFF2-40B4-BE49-F238E27FC236}">
                <a16:creationId xmlns:a16="http://schemas.microsoft.com/office/drawing/2014/main" id="{40463940-7795-D0D0-0A75-972A6A2ED5A7}"/>
              </a:ext>
            </a:extLst>
          </p:cNvPr>
          <p:cNvSpPr>
            <a:spLocks noGrp="1"/>
          </p:cNvSpPr>
          <p:nvPr>
            <p:ph type="body" sz="quarter" idx="16"/>
          </p:nvPr>
        </p:nvSpPr>
        <p:spPr>
          <a:xfrm>
            <a:off x="1143000" y="1892512"/>
            <a:ext cx="4250267" cy="343710"/>
          </a:xfrm>
        </p:spPr>
        <p:txBody>
          <a:bodyPr anchor="t">
            <a:noAutofit/>
          </a:bodyPr>
          <a:lstStyle>
            <a:lvl1pPr>
              <a:lnSpc>
                <a:spcPct val="100000"/>
              </a:lnSpc>
              <a:defRPr sz="1800" b="1">
                <a:solidFill>
                  <a:srgbClr val="FFFFFF"/>
                </a:solidFill>
              </a:defRPr>
            </a:lvl1pPr>
          </a:lstStyle>
          <a:p>
            <a:pPr lvl="0"/>
            <a:r>
              <a:rPr lang="en-US" dirty="0"/>
              <a:t>Click to edit Master text styles</a:t>
            </a:r>
          </a:p>
        </p:txBody>
      </p:sp>
      <p:sp>
        <p:nvSpPr>
          <p:cNvPr id="5" name="Footer Placeholder 4">
            <a:extLst>
              <a:ext uri="{FF2B5EF4-FFF2-40B4-BE49-F238E27FC236}">
                <a16:creationId xmlns:a16="http://schemas.microsoft.com/office/drawing/2014/main" id="{843B7CDC-1579-584E-796D-26A12B7C63BC}"/>
              </a:ext>
            </a:extLst>
          </p:cNvPr>
          <p:cNvSpPr>
            <a:spLocks noGrp="1"/>
          </p:cNvSpPr>
          <p:nvPr>
            <p:ph type="ftr" sz="quarter" idx="17"/>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45574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2/27/2025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9905115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 Text Box T20V3">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35567" y="1534429"/>
            <a:ext cx="3107796" cy="2915651"/>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0858" y="5166833"/>
            <a:ext cx="10310285" cy="1070456"/>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6">
            <a:extLst>
              <a:ext uri="{FF2B5EF4-FFF2-40B4-BE49-F238E27FC236}">
                <a16:creationId xmlns:a16="http://schemas.microsoft.com/office/drawing/2014/main" id="{454CB532-C6BB-6CC4-1CC3-D1E21D8C4E65}"/>
              </a:ext>
            </a:extLst>
          </p:cNvPr>
          <p:cNvSpPr>
            <a:spLocks noGrp="1"/>
          </p:cNvSpPr>
          <p:nvPr>
            <p:ph type="body" sz="quarter" idx="19"/>
          </p:nvPr>
        </p:nvSpPr>
        <p:spPr>
          <a:xfrm>
            <a:off x="935568" y="4708525"/>
            <a:ext cx="10320866" cy="350308"/>
          </a:xfrm>
        </p:spPr>
        <p:txBody>
          <a:bodyPr anchor="b">
            <a:noAutofit/>
          </a:bodyPr>
          <a:lstStyle>
            <a:lvl1pPr>
              <a:lnSpc>
                <a:spcPct val="100000"/>
              </a:lnSpc>
              <a:defRPr sz="1800" b="1"/>
            </a:lvl1pPr>
          </a:lstStyle>
          <a:p>
            <a:pPr lvl="0"/>
            <a:r>
              <a:rPr lang="en-US" dirty="0"/>
              <a:t>Click to edit Master text styles</a:t>
            </a:r>
          </a:p>
        </p:txBody>
      </p:sp>
      <p:sp>
        <p:nvSpPr>
          <p:cNvPr id="5" name="Title 1">
            <a:extLst>
              <a:ext uri="{FF2B5EF4-FFF2-40B4-BE49-F238E27FC236}">
                <a16:creationId xmlns:a16="http://schemas.microsoft.com/office/drawing/2014/main" id="{828D726F-21E9-1443-329A-495907BC5B1D}"/>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8" name="Picture Placeholder 5">
            <a:extLst>
              <a:ext uri="{FF2B5EF4-FFF2-40B4-BE49-F238E27FC236}">
                <a16:creationId xmlns:a16="http://schemas.microsoft.com/office/drawing/2014/main" id="{63A7ED48-B815-8444-3002-8C72940C32A6}"/>
              </a:ext>
            </a:extLst>
          </p:cNvPr>
          <p:cNvSpPr>
            <a:spLocks noGrp="1"/>
          </p:cNvSpPr>
          <p:nvPr>
            <p:ph type="pic" sz="quarter" idx="20"/>
          </p:nvPr>
        </p:nvSpPr>
        <p:spPr>
          <a:xfrm>
            <a:off x="4539456" y="1534429"/>
            <a:ext cx="3107796" cy="2915651"/>
          </a:xfrm>
        </p:spPr>
        <p:txBody>
          <a:bodyPr/>
          <a:lstStyle/>
          <a:p>
            <a:endParaRPr lang="en-ID"/>
          </a:p>
        </p:txBody>
      </p:sp>
      <p:sp>
        <p:nvSpPr>
          <p:cNvPr id="9" name="Picture Placeholder 5">
            <a:extLst>
              <a:ext uri="{FF2B5EF4-FFF2-40B4-BE49-F238E27FC236}">
                <a16:creationId xmlns:a16="http://schemas.microsoft.com/office/drawing/2014/main" id="{191A26AD-DBF6-9053-57CE-B5575769CC68}"/>
              </a:ext>
            </a:extLst>
          </p:cNvPr>
          <p:cNvSpPr>
            <a:spLocks noGrp="1"/>
          </p:cNvSpPr>
          <p:nvPr>
            <p:ph type="pic" sz="quarter" idx="21"/>
          </p:nvPr>
        </p:nvSpPr>
        <p:spPr>
          <a:xfrm>
            <a:off x="8143345" y="1534429"/>
            <a:ext cx="3137429" cy="2915651"/>
          </a:xfrm>
        </p:spPr>
        <p:txBody>
          <a:bodyPr/>
          <a:lstStyle/>
          <a:p>
            <a:endParaRPr lang="en-ID"/>
          </a:p>
        </p:txBody>
      </p:sp>
      <p:sp>
        <p:nvSpPr>
          <p:cNvPr id="2" name="Footer Placeholder 4">
            <a:extLst>
              <a:ext uri="{FF2B5EF4-FFF2-40B4-BE49-F238E27FC236}">
                <a16:creationId xmlns:a16="http://schemas.microsoft.com/office/drawing/2014/main" id="{16C42087-99E2-0230-BE28-5BB4521D90BB}"/>
              </a:ext>
            </a:extLst>
          </p:cNvPr>
          <p:cNvSpPr>
            <a:spLocks noGrp="1"/>
          </p:cNvSpPr>
          <p:nvPr>
            <p:ph type="ftr" sz="quarter" idx="22"/>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567129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 Text Box T20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418262" y="620714"/>
            <a:ext cx="5149851" cy="2656023"/>
          </a:xfrm>
        </p:spPr>
        <p:txBody>
          <a:bodyPr lIns="72000"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620713"/>
            <a:ext cx="4827591" cy="2656024"/>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418262" y="4029921"/>
            <a:ext cx="5149851" cy="220736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418262" y="3581262"/>
            <a:ext cx="5149851" cy="340659"/>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8" y="3581262"/>
            <a:ext cx="4827591" cy="2656024"/>
          </a:xfrm>
        </p:spPr>
        <p:txBody>
          <a:bodyPr/>
          <a:lstStyle/>
          <a:p>
            <a:endParaRPr lang="en-ID" dirty="0"/>
          </a:p>
        </p:txBody>
      </p:sp>
      <p:sp>
        <p:nvSpPr>
          <p:cNvPr id="5" name="Footer Placeholder 4">
            <a:extLst>
              <a:ext uri="{FF2B5EF4-FFF2-40B4-BE49-F238E27FC236}">
                <a16:creationId xmlns:a16="http://schemas.microsoft.com/office/drawing/2014/main" id="{872A6BDC-594B-EDC8-860B-08451D3FA7C8}"/>
              </a:ext>
            </a:extLst>
          </p:cNvPr>
          <p:cNvSpPr>
            <a:spLocks noGrp="1"/>
          </p:cNvSpPr>
          <p:nvPr>
            <p:ph type="ftr" sz="quarter" idx="18"/>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283377592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Text Box T20V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096000" y="624098"/>
            <a:ext cx="5184775" cy="1916298"/>
          </a:xfrm>
        </p:spPr>
        <p:txBody>
          <a:bodyPr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8" y="620713"/>
            <a:ext cx="4749401" cy="5619962"/>
          </a:xfrm>
        </p:spPr>
        <p:txBody>
          <a:bodyPr/>
          <a:lstStyle/>
          <a:p>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096000" y="3185857"/>
            <a:ext cx="5184773" cy="3054817"/>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096000" y="2692797"/>
            <a:ext cx="518477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 name="Footer Placeholder 4">
            <a:extLst>
              <a:ext uri="{FF2B5EF4-FFF2-40B4-BE49-F238E27FC236}">
                <a16:creationId xmlns:a16="http://schemas.microsoft.com/office/drawing/2014/main" id="{E6E17FC0-0DB3-4E7B-D0DF-53525272F4FD}"/>
              </a:ext>
            </a:extLst>
          </p:cNvPr>
          <p:cNvSpPr>
            <a:spLocks noGrp="1"/>
          </p:cNvSpPr>
          <p:nvPr>
            <p:ph type="ftr" sz="quarter" idx="17"/>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58902083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Text Box T20V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620710"/>
            <a:ext cx="4296832" cy="2147098"/>
          </a:xfrm>
        </p:spPr>
        <p:txBody>
          <a:bodyPr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3320999"/>
            <a:ext cx="4296833" cy="2916289"/>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874074"/>
            <a:ext cx="4296831"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5505139" y="620713"/>
            <a:ext cx="5775636" cy="2808288"/>
          </a:xfrm>
        </p:spPr>
        <p:txBody>
          <a:bodyPr/>
          <a:lstStyle/>
          <a:p>
            <a:endParaRPr lang="en-ID" dirty="0"/>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505138" y="3647367"/>
            <a:ext cx="2723551" cy="2589921"/>
          </a:xfrm>
        </p:spPr>
        <p:txBody>
          <a:bodyPr/>
          <a:lstStyle/>
          <a:p>
            <a:endParaRPr lang="en-ID" dirty="0"/>
          </a:p>
        </p:txBody>
      </p:sp>
      <p:sp>
        <p:nvSpPr>
          <p:cNvPr id="5" name="Picture Placeholder 5">
            <a:extLst>
              <a:ext uri="{FF2B5EF4-FFF2-40B4-BE49-F238E27FC236}">
                <a16:creationId xmlns:a16="http://schemas.microsoft.com/office/drawing/2014/main" id="{6B3DA3C3-F2B0-9F57-D226-9AE48F2D4313}"/>
              </a:ext>
            </a:extLst>
          </p:cNvPr>
          <p:cNvSpPr>
            <a:spLocks noGrp="1"/>
          </p:cNvSpPr>
          <p:nvPr>
            <p:ph type="pic" sz="quarter" idx="20"/>
          </p:nvPr>
        </p:nvSpPr>
        <p:spPr>
          <a:xfrm>
            <a:off x="8544359" y="3647367"/>
            <a:ext cx="2723551" cy="2589921"/>
          </a:xfrm>
        </p:spPr>
        <p:txBody>
          <a:bodyPr/>
          <a:lstStyle/>
          <a:p>
            <a:endParaRPr lang="en-ID"/>
          </a:p>
        </p:txBody>
      </p:sp>
      <p:sp>
        <p:nvSpPr>
          <p:cNvPr id="6" name="Footer Placeholder 4">
            <a:extLst>
              <a:ext uri="{FF2B5EF4-FFF2-40B4-BE49-F238E27FC236}">
                <a16:creationId xmlns:a16="http://schemas.microsoft.com/office/drawing/2014/main" id="{56DCE21F-C1AF-06E2-CB39-E836C66B4B30}"/>
              </a:ext>
            </a:extLst>
          </p:cNvPr>
          <p:cNvSpPr>
            <a:spLocks noGrp="1"/>
          </p:cNvSpPr>
          <p:nvPr>
            <p:ph type="ftr" sz="quarter" idx="2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21376563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 Text Box T20V7">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935567" y="620713"/>
            <a:ext cx="10345208" cy="2593383"/>
          </a:xfrm>
        </p:spPr>
        <p:txBody>
          <a:bodyPr/>
          <a:lstStyle/>
          <a:p>
            <a:endParaRPr lang="en-ID" dirty="0"/>
          </a:p>
        </p:txBody>
      </p:sp>
      <p:sp>
        <p:nvSpPr>
          <p:cNvPr id="11" name="Title 1">
            <a:extLst>
              <a:ext uri="{FF2B5EF4-FFF2-40B4-BE49-F238E27FC236}">
                <a16:creationId xmlns:a16="http://schemas.microsoft.com/office/drawing/2014/main" id="{4854DD50-444B-9D88-39F7-81FC54FA3210}"/>
              </a:ext>
            </a:extLst>
          </p:cNvPr>
          <p:cNvSpPr>
            <a:spLocks noGrp="1"/>
          </p:cNvSpPr>
          <p:nvPr>
            <p:ph type="title"/>
          </p:nvPr>
        </p:nvSpPr>
        <p:spPr>
          <a:xfrm>
            <a:off x="935567" y="3433483"/>
            <a:ext cx="10345208" cy="766731"/>
          </a:xfrm>
        </p:spPr>
        <p:txBody>
          <a:bodyPr anchor="ctr">
            <a:noAutofit/>
          </a:bodyPr>
          <a:lstStyle/>
          <a:p>
            <a:r>
              <a:rPr lang="en-US" dirty="0"/>
              <a:t>Click to edit Master title style</a:t>
            </a:r>
            <a:endParaRPr lang="en-ID" dirty="0"/>
          </a:p>
        </p:txBody>
      </p:sp>
      <p:sp>
        <p:nvSpPr>
          <p:cNvPr id="13" name="Text Placeholder 10">
            <a:extLst>
              <a:ext uri="{FF2B5EF4-FFF2-40B4-BE49-F238E27FC236}">
                <a16:creationId xmlns:a16="http://schemas.microsoft.com/office/drawing/2014/main" id="{16309A00-0506-47CA-3E59-D8B851225715}"/>
              </a:ext>
            </a:extLst>
          </p:cNvPr>
          <p:cNvSpPr>
            <a:spLocks noGrp="1"/>
          </p:cNvSpPr>
          <p:nvPr>
            <p:ph type="body" sz="quarter" idx="15"/>
          </p:nvPr>
        </p:nvSpPr>
        <p:spPr>
          <a:xfrm>
            <a:off x="935567" y="4867837"/>
            <a:ext cx="10345208" cy="1369450"/>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C8F78082-CAA6-773A-0FBC-201F6D53E84C}"/>
              </a:ext>
            </a:extLst>
          </p:cNvPr>
          <p:cNvSpPr>
            <a:spLocks noGrp="1"/>
          </p:cNvSpPr>
          <p:nvPr>
            <p:ph type="body" sz="quarter" idx="16"/>
          </p:nvPr>
        </p:nvSpPr>
        <p:spPr>
          <a:xfrm>
            <a:off x="935567" y="4419600"/>
            <a:ext cx="10345208"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8F43006C-0FE6-41CD-90C9-19BC88D7F305}"/>
              </a:ext>
            </a:extLst>
          </p:cNvPr>
          <p:cNvSpPr>
            <a:spLocks noGrp="1"/>
          </p:cNvSpPr>
          <p:nvPr>
            <p:ph type="ftr" sz="quarter" idx="18"/>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553048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 Text Box T20V8">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A1E5A35-45E6-A151-7A6F-C8CFB39AE640}"/>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5" name="Picture Placeholder 5">
            <a:extLst>
              <a:ext uri="{FF2B5EF4-FFF2-40B4-BE49-F238E27FC236}">
                <a16:creationId xmlns:a16="http://schemas.microsoft.com/office/drawing/2014/main" id="{1351D61F-63AA-89E8-6518-7ACE022722B3}"/>
              </a:ext>
            </a:extLst>
          </p:cNvPr>
          <p:cNvSpPr>
            <a:spLocks noGrp="1"/>
          </p:cNvSpPr>
          <p:nvPr>
            <p:ph type="pic" sz="quarter" idx="17"/>
          </p:nvPr>
        </p:nvSpPr>
        <p:spPr>
          <a:xfrm>
            <a:off x="940857" y="3535266"/>
            <a:ext cx="10339918" cy="2702023"/>
          </a:xfrm>
        </p:spPr>
        <p:txBody>
          <a:bodyPr/>
          <a:lstStyle/>
          <a:p>
            <a:endParaRPr lang="en-ID" dirty="0"/>
          </a:p>
        </p:txBody>
      </p:sp>
      <p:sp>
        <p:nvSpPr>
          <p:cNvPr id="6" name="Text Placeholder 10">
            <a:extLst>
              <a:ext uri="{FF2B5EF4-FFF2-40B4-BE49-F238E27FC236}">
                <a16:creationId xmlns:a16="http://schemas.microsoft.com/office/drawing/2014/main" id="{8C1BA054-3952-CDA3-9D89-933F800FB102}"/>
              </a:ext>
            </a:extLst>
          </p:cNvPr>
          <p:cNvSpPr>
            <a:spLocks noGrp="1"/>
          </p:cNvSpPr>
          <p:nvPr>
            <p:ph type="body" sz="quarter" idx="15"/>
          </p:nvPr>
        </p:nvSpPr>
        <p:spPr>
          <a:xfrm>
            <a:off x="940857" y="1882499"/>
            <a:ext cx="10339918" cy="1546502"/>
          </a:xfrm>
        </p:spPr>
        <p:txBody>
          <a:bodyPr>
            <a:norm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5802F3D3-268D-28AC-3B6A-BCE1B432EE17}"/>
              </a:ext>
            </a:extLst>
          </p:cNvPr>
          <p:cNvSpPr>
            <a:spLocks noGrp="1"/>
          </p:cNvSpPr>
          <p:nvPr>
            <p:ph type="body" sz="quarter" idx="16"/>
          </p:nvPr>
        </p:nvSpPr>
        <p:spPr>
          <a:xfrm>
            <a:off x="940857" y="1466026"/>
            <a:ext cx="10339918" cy="305444"/>
          </a:xfrm>
        </p:spPr>
        <p:txBody>
          <a:bodyPr anchor="ctr">
            <a:norm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itle 1">
            <a:extLst>
              <a:ext uri="{FF2B5EF4-FFF2-40B4-BE49-F238E27FC236}">
                <a16:creationId xmlns:a16="http://schemas.microsoft.com/office/drawing/2014/main" id="{83B2CBD9-235B-6598-B119-54521446E3A3}"/>
              </a:ext>
            </a:extLst>
          </p:cNvPr>
          <p:cNvSpPr>
            <a:spLocks noGrp="1"/>
          </p:cNvSpPr>
          <p:nvPr>
            <p:ph type="title"/>
          </p:nvPr>
        </p:nvSpPr>
        <p:spPr>
          <a:xfrm>
            <a:off x="940857" y="620714"/>
            <a:ext cx="10339918"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61FC20F5-7912-F878-4A2C-B67F216C3300}"/>
              </a:ext>
            </a:extLst>
          </p:cNvPr>
          <p:cNvSpPr>
            <a:spLocks noGrp="1"/>
          </p:cNvSpPr>
          <p:nvPr>
            <p:ph type="ftr" sz="quarter" idx="18"/>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5728091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Text Boxes T21V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normAutofit/>
          </a:bodyPr>
          <a:lstStyle/>
          <a:p>
            <a:fld id="{F5342A4C-1D06-4798-B51F-D5804CA03D28}" type="slidenum">
              <a:rPr lang="en-ID" smtClean="0"/>
              <a:pPr/>
              <a:t>‹#›</a:t>
            </a:fld>
            <a:endParaRPr lang="en-ID" dirty="0"/>
          </a:p>
        </p:txBody>
      </p:sp>
      <p:sp>
        <p:nvSpPr>
          <p:cNvPr id="6" name="Picture Placeholder 5">
            <a:extLst>
              <a:ext uri="{FF2B5EF4-FFF2-40B4-BE49-F238E27FC236}">
                <a16:creationId xmlns:a16="http://schemas.microsoft.com/office/drawing/2014/main" id="{B983C41E-9E62-2649-ECE4-9DA270EF6269}"/>
              </a:ext>
            </a:extLst>
          </p:cNvPr>
          <p:cNvSpPr>
            <a:spLocks noGrp="1"/>
          </p:cNvSpPr>
          <p:nvPr>
            <p:ph type="pic" sz="quarter" idx="12"/>
          </p:nvPr>
        </p:nvSpPr>
        <p:spPr>
          <a:xfrm>
            <a:off x="946149" y="1528887"/>
            <a:ext cx="2850528" cy="2850528"/>
          </a:xfrm>
        </p:spPr>
        <p:txBody>
          <a:bodyPr/>
          <a:lstStyle/>
          <a:p>
            <a:endParaRPr lang="en-ID" dirty="0"/>
          </a:p>
        </p:txBody>
      </p:sp>
      <p:sp>
        <p:nvSpPr>
          <p:cNvPr id="8" name="Picture Placeholder 5">
            <a:extLst>
              <a:ext uri="{FF2B5EF4-FFF2-40B4-BE49-F238E27FC236}">
                <a16:creationId xmlns:a16="http://schemas.microsoft.com/office/drawing/2014/main" id="{0BC856CB-7EF7-0686-67C3-F4FDED157CB8}"/>
              </a:ext>
            </a:extLst>
          </p:cNvPr>
          <p:cNvSpPr>
            <a:spLocks noGrp="1"/>
          </p:cNvSpPr>
          <p:nvPr>
            <p:ph type="pic" sz="quarter" idx="13"/>
          </p:nvPr>
        </p:nvSpPr>
        <p:spPr>
          <a:xfrm>
            <a:off x="4212602" y="1528887"/>
            <a:ext cx="2850528" cy="2850528"/>
          </a:xfrm>
        </p:spPr>
        <p:txBody>
          <a:bodyPr/>
          <a:lstStyle/>
          <a:p>
            <a:endParaRPr lang="en-ID"/>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46149" y="5053857"/>
            <a:ext cx="10310284" cy="1183432"/>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D2429B91-076E-CB50-170D-FC4795E0F3E7}"/>
              </a:ext>
            </a:extLst>
          </p:cNvPr>
          <p:cNvSpPr>
            <a:spLocks noGrp="1"/>
          </p:cNvSpPr>
          <p:nvPr>
            <p:ph type="body" sz="quarter" idx="17"/>
          </p:nvPr>
        </p:nvSpPr>
        <p:spPr>
          <a:xfrm>
            <a:off x="7479055" y="1981250"/>
            <a:ext cx="3777379" cy="2398165"/>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744BECA6-9305-F88E-F90F-0C35FF17C816}"/>
              </a:ext>
            </a:extLst>
          </p:cNvPr>
          <p:cNvSpPr>
            <a:spLocks noGrp="1"/>
          </p:cNvSpPr>
          <p:nvPr>
            <p:ph type="body" sz="quarter" idx="16"/>
          </p:nvPr>
        </p:nvSpPr>
        <p:spPr>
          <a:xfrm>
            <a:off x="946149" y="4606931"/>
            <a:ext cx="10303200"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Text Placeholder 10">
            <a:extLst>
              <a:ext uri="{FF2B5EF4-FFF2-40B4-BE49-F238E27FC236}">
                <a16:creationId xmlns:a16="http://schemas.microsoft.com/office/drawing/2014/main" id="{6028CAA3-FE49-641C-4C7C-6A8643CDAFCC}"/>
              </a:ext>
            </a:extLst>
          </p:cNvPr>
          <p:cNvSpPr>
            <a:spLocks noGrp="1"/>
          </p:cNvSpPr>
          <p:nvPr>
            <p:ph type="body" sz="quarter" idx="18"/>
          </p:nvPr>
        </p:nvSpPr>
        <p:spPr>
          <a:xfrm>
            <a:off x="7479055" y="1528887"/>
            <a:ext cx="3777379"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Title 1">
            <a:extLst>
              <a:ext uri="{FF2B5EF4-FFF2-40B4-BE49-F238E27FC236}">
                <a16:creationId xmlns:a16="http://schemas.microsoft.com/office/drawing/2014/main" id="{01E53180-FC5B-DA95-DFFD-C35B813D716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463814F1-CF93-D56F-3147-B5DF16716AA7}"/>
              </a:ext>
            </a:extLst>
          </p:cNvPr>
          <p:cNvSpPr>
            <a:spLocks noGrp="1"/>
          </p:cNvSpPr>
          <p:nvPr>
            <p:ph type="ftr" sz="quarter" idx="19"/>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22613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 Text Boxes T21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6396993" y="620713"/>
            <a:ext cx="4883782" cy="2808287"/>
          </a:xfrm>
        </p:spPr>
        <p:txBody>
          <a:bodyPr lIns="72000"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6396993" y="4028187"/>
            <a:ext cx="4883783" cy="2209101"/>
          </a:xfrm>
        </p:spPr>
        <p:txBody>
          <a:bodyPr>
            <a:noAutofit/>
          </a:bodyPr>
          <a:lstStyle>
            <a:lvl1pPr>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6396993" y="3581262"/>
            <a:ext cx="4883783"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5" name="Picture Placeholder 5">
            <a:extLst>
              <a:ext uri="{FF2B5EF4-FFF2-40B4-BE49-F238E27FC236}">
                <a16:creationId xmlns:a16="http://schemas.microsoft.com/office/drawing/2014/main" id="{8C682A16-D4BD-1B51-F007-ED655339E18C}"/>
              </a:ext>
            </a:extLst>
          </p:cNvPr>
          <p:cNvSpPr>
            <a:spLocks noGrp="1"/>
          </p:cNvSpPr>
          <p:nvPr>
            <p:ph type="pic" sz="quarter" idx="17"/>
          </p:nvPr>
        </p:nvSpPr>
        <p:spPr>
          <a:xfrm>
            <a:off x="946149" y="3581262"/>
            <a:ext cx="4848860" cy="2654438"/>
          </a:xfrm>
        </p:spPr>
        <p:txBody>
          <a:bodyPr/>
          <a:lstStyle/>
          <a:p>
            <a:endParaRPr lang="en-ID"/>
          </a:p>
        </p:txBody>
      </p:sp>
      <p:sp>
        <p:nvSpPr>
          <p:cNvPr id="5" name="Text Placeholder 10">
            <a:extLst>
              <a:ext uri="{FF2B5EF4-FFF2-40B4-BE49-F238E27FC236}">
                <a16:creationId xmlns:a16="http://schemas.microsoft.com/office/drawing/2014/main" id="{F822A1B6-89AF-52C8-D197-329C098240E8}"/>
              </a:ext>
            </a:extLst>
          </p:cNvPr>
          <p:cNvSpPr>
            <a:spLocks noGrp="1"/>
          </p:cNvSpPr>
          <p:nvPr>
            <p:ph type="body" sz="quarter" idx="19"/>
          </p:nvPr>
        </p:nvSpPr>
        <p:spPr>
          <a:xfrm>
            <a:off x="946145" y="1069226"/>
            <a:ext cx="4848860" cy="235977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6" name="Text Placeholder 10">
            <a:extLst>
              <a:ext uri="{FF2B5EF4-FFF2-40B4-BE49-F238E27FC236}">
                <a16:creationId xmlns:a16="http://schemas.microsoft.com/office/drawing/2014/main" id="{6C72FE65-DE48-598F-90D7-439F7295E961}"/>
              </a:ext>
            </a:extLst>
          </p:cNvPr>
          <p:cNvSpPr>
            <a:spLocks noGrp="1"/>
          </p:cNvSpPr>
          <p:nvPr>
            <p:ph type="body" sz="quarter" idx="20"/>
          </p:nvPr>
        </p:nvSpPr>
        <p:spPr>
          <a:xfrm>
            <a:off x="946147" y="622300"/>
            <a:ext cx="4848859" cy="340659"/>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7" name="Footer Placeholder 4">
            <a:extLst>
              <a:ext uri="{FF2B5EF4-FFF2-40B4-BE49-F238E27FC236}">
                <a16:creationId xmlns:a16="http://schemas.microsoft.com/office/drawing/2014/main" id="{9992C910-DE3E-2BFA-A0A9-72216C93F429}"/>
              </a:ext>
            </a:extLst>
          </p:cNvPr>
          <p:cNvSpPr>
            <a:spLocks noGrp="1"/>
          </p:cNvSpPr>
          <p:nvPr>
            <p:ph type="ftr" sz="quarter" idx="2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2277063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 Text Boxes T21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2203A-7A48-D43C-FF81-44998ED6C5A3}"/>
              </a:ext>
            </a:extLst>
          </p:cNvPr>
          <p:cNvSpPr>
            <a:spLocks noGrp="1"/>
          </p:cNvSpPr>
          <p:nvPr>
            <p:ph type="title"/>
          </p:nvPr>
        </p:nvSpPr>
        <p:spPr>
          <a:xfrm>
            <a:off x="935568" y="620712"/>
            <a:ext cx="4874684" cy="1873144"/>
          </a:xfrm>
        </p:spPr>
        <p:txBody>
          <a:bodyPr anchor="b">
            <a:noAutofit/>
          </a:bodyPr>
          <a:lstStyle/>
          <a:p>
            <a:r>
              <a:rPr lang="en-US" dirty="0"/>
              <a:t>Click to edit Master title style</a:t>
            </a:r>
            <a:endParaRPr lang="en-ID" dirty="0"/>
          </a:p>
        </p:txBody>
      </p:sp>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1" name="Text Placeholder 10">
            <a:extLst>
              <a:ext uri="{FF2B5EF4-FFF2-40B4-BE49-F238E27FC236}">
                <a16:creationId xmlns:a16="http://schemas.microsoft.com/office/drawing/2014/main" id="{B9ED7268-F0F7-7726-1714-4FFFA13C8634}"/>
              </a:ext>
            </a:extLst>
          </p:cNvPr>
          <p:cNvSpPr>
            <a:spLocks noGrp="1"/>
          </p:cNvSpPr>
          <p:nvPr>
            <p:ph type="body" sz="quarter" idx="15"/>
          </p:nvPr>
        </p:nvSpPr>
        <p:spPr>
          <a:xfrm>
            <a:off x="935568" y="3047047"/>
            <a:ext cx="4874684" cy="3190242"/>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A2E70DB5-A605-C6D9-FAC7-F284C61688EE}"/>
              </a:ext>
            </a:extLst>
          </p:cNvPr>
          <p:cNvSpPr>
            <a:spLocks noGrp="1"/>
          </p:cNvSpPr>
          <p:nvPr>
            <p:ph type="body" sz="quarter" idx="16"/>
          </p:nvPr>
        </p:nvSpPr>
        <p:spPr>
          <a:xfrm>
            <a:off x="935567" y="2600122"/>
            <a:ext cx="487468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Picture Placeholder 5">
            <a:extLst>
              <a:ext uri="{FF2B5EF4-FFF2-40B4-BE49-F238E27FC236}">
                <a16:creationId xmlns:a16="http://schemas.microsoft.com/office/drawing/2014/main" id="{6BC48F88-8D43-64A8-F42A-A485AD3D5EB2}"/>
              </a:ext>
            </a:extLst>
          </p:cNvPr>
          <p:cNvSpPr>
            <a:spLocks noGrp="1"/>
          </p:cNvSpPr>
          <p:nvPr>
            <p:ph type="pic" sz="quarter" idx="17"/>
          </p:nvPr>
        </p:nvSpPr>
        <p:spPr>
          <a:xfrm>
            <a:off x="6095999" y="620713"/>
            <a:ext cx="5472113" cy="2808288"/>
          </a:xfrm>
        </p:spPr>
        <p:txBody>
          <a:bodyPr/>
          <a:lstStyle/>
          <a:p>
            <a:endParaRPr lang="en-ID" dirty="0"/>
          </a:p>
        </p:txBody>
      </p:sp>
      <p:sp>
        <p:nvSpPr>
          <p:cNvPr id="13" name="Text Placeholder 10">
            <a:extLst>
              <a:ext uri="{FF2B5EF4-FFF2-40B4-BE49-F238E27FC236}">
                <a16:creationId xmlns:a16="http://schemas.microsoft.com/office/drawing/2014/main" id="{98834F27-9D34-4AFD-BDD3-678D4809F22B}"/>
              </a:ext>
            </a:extLst>
          </p:cNvPr>
          <p:cNvSpPr>
            <a:spLocks noGrp="1"/>
          </p:cNvSpPr>
          <p:nvPr>
            <p:ph type="body" sz="quarter" idx="18"/>
          </p:nvPr>
        </p:nvSpPr>
        <p:spPr>
          <a:xfrm>
            <a:off x="6095999" y="4028187"/>
            <a:ext cx="5472113" cy="220910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59D06244-350E-A942-0379-5798A947A94F}"/>
              </a:ext>
            </a:extLst>
          </p:cNvPr>
          <p:cNvSpPr>
            <a:spLocks noGrp="1"/>
          </p:cNvSpPr>
          <p:nvPr>
            <p:ph type="body" sz="quarter" idx="19"/>
          </p:nvPr>
        </p:nvSpPr>
        <p:spPr>
          <a:xfrm>
            <a:off x="6095999" y="3581262"/>
            <a:ext cx="5472113"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 name="Footer Placeholder 4">
            <a:extLst>
              <a:ext uri="{FF2B5EF4-FFF2-40B4-BE49-F238E27FC236}">
                <a16:creationId xmlns:a16="http://schemas.microsoft.com/office/drawing/2014/main" id="{08E850F7-00BD-F46B-E8A3-2D672F0EDDDD}"/>
              </a:ext>
            </a:extLst>
          </p:cNvPr>
          <p:cNvSpPr>
            <a:spLocks noGrp="1"/>
          </p:cNvSpPr>
          <p:nvPr>
            <p:ph type="ftr" sz="quarter" idx="20"/>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326153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 Text Boxes T21V4">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3" name="Picture Placeholder 5">
            <a:extLst>
              <a:ext uri="{FF2B5EF4-FFF2-40B4-BE49-F238E27FC236}">
                <a16:creationId xmlns:a16="http://schemas.microsoft.com/office/drawing/2014/main" id="{031D4142-D50A-A98A-0841-6E68FBEF0A34}"/>
              </a:ext>
            </a:extLst>
          </p:cNvPr>
          <p:cNvSpPr>
            <a:spLocks noGrp="1"/>
          </p:cNvSpPr>
          <p:nvPr>
            <p:ph type="pic" sz="quarter" idx="13"/>
          </p:nvPr>
        </p:nvSpPr>
        <p:spPr>
          <a:xfrm>
            <a:off x="8857628" y="3523628"/>
            <a:ext cx="2712072" cy="2712072"/>
          </a:xfrm>
        </p:spPr>
        <p:txBody>
          <a:bodyPr/>
          <a:lstStyle/>
          <a:p>
            <a:endParaRPr lang="en-ID"/>
          </a:p>
        </p:txBody>
      </p:sp>
      <p:sp>
        <p:nvSpPr>
          <p:cNvPr id="15" name="Picture Placeholder 5">
            <a:extLst>
              <a:ext uri="{FF2B5EF4-FFF2-40B4-BE49-F238E27FC236}">
                <a16:creationId xmlns:a16="http://schemas.microsoft.com/office/drawing/2014/main" id="{2DB518C0-88B6-2B6B-0286-3B6B690D72FA}"/>
              </a:ext>
            </a:extLst>
          </p:cNvPr>
          <p:cNvSpPr>
            <a:spLocks noGrp="1"/>
          </p:cNvSpPr>
          <p:nvPr>
            <p:ph type="pic" sz="quarter" idx="19"/>
          </p:nvPr>
        </p:nvSpPr>
        <p:spPr>
          <a:xfrm>
            <a:off x="5820306" y="3523628"/>
            <a:ext cx="2712072" cy="2712072"/>
          </a:xfrm>
        </p:spPr>
        <p:txBody>
          <a:bodyPr/>
          <a:lstStyle/>
          <a:p>
            <a:endParaRPr lang="en-ID"/>
          </a:p>
        </p:txBody>
      </p:sp>
      <p:sp>
        <p:nvSpPr>
          <p:cNvPr id="7" name="Text Placeholder 10">
            <a:extLst>
              <a:ext uri="{FF2B5EF4-FFF2-40B4-BE49-F238E27FC236}">
                <a16:creationId xmlns:a16="http://schemas.microsoft.com/office/drawing/2014/main" id="{3F05F364-FCB9-C539-905E-F63EDD6284CA}"/>
              </a:ext>
            </a:extLst>
          </p:cNvPr>
          <p:cNvSpPr>
            <a:spLocks noGrp="1"/>
          </p:cNvSpPr>
          <p:nvPr>
            <p:ph type="body" sz="quarter" idx="18"/>
          </p:nvPr>
        </p:nvSpPr>
        <p:spPr>
          <a:xfrm>
            <a:off x="5820306" y="1064146"/>
            <a:ext cx="5747807" cy="2270226"/>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8" name="Text Placeholder 10">
            <a:extLst>
              <a:ext uri="{FF2B5EF4-FFF2-40B4-BE49-F238E27FC236}">
                <a16:creationId xmlns:a16="http://schemas.microsoft.com/office/drawing/2014/main" id="{1510EC84-838F-4411-0430-C0140C106220}"/>
              </a:ext>
            </a:extLst>
          </p:cNvPr>
          <p:cNvSpPr>
            <a:spLocks noGrp="1"/>
          </p:cNvSpPr>
          <p:nvPr>
            <p:ph type="body" sz="quarter" idx="22"/>
          </p:nvPr>
        </p:nvSpPr>
        <p:spPr>
          <a:xfrm>
            <a:off x="5820306" y="617221"/>
            <a:ext cx="5747807"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9" name="Title 1">
            <a:extLst>
              <a:ext uri="{FF2B5EF4-FFF2-40B4-BE49-F238E27FC236}">
                <a16:creationId xmlns:a16="http://schemas.microsoft.com/office/drawing/2014/main" id="{10410149-DC04-C474-4874-2FEAA7FDE97A}"/>
              </a:ext>
            </a:extLst>
          </p:cNvPr>
          <p:cNvSpPr>
            <a:spLocks noGrp="1"/>
          </p:cNvSpPr>
          <p:nvPr>
            <p:ph type="title"/>
          </p:nvPr>
        </p:nvSpPr>
        <p:spPr>
          <a:xfrm>
            <a:off x="935568" y="620712"/>
            <a:ext cx="4467012" cy="1873144"/>
          </a:xfrm>
        </p:spPr>
        <p:txBody>
          <a:bodyPr anchor="b">
            <a:noAutofit/>
          </a:bodyPr>
          <a:lstStyle/>
          <a:p>
            <a:r>
              <a:rPr lang="en-US" dirty="0"/>
              <a:t>Click to edit Master title style</a:t>
            </a:r>
            <a:endParaRPr lang="en-ID" dirty="0"/>
          </a:p>
        </p:txBody>
      </p:sp>
      <p:sp>
        <p:nvSpPr>
          <p:cNvPr id="12" name="Text Placeholder 10">
            <a:extLst>
              <a:ext uri="{FF2B5EF4-FFF2-40B4-BE49-F238E27FC236}">
                <a16:creationId xmlns:a16="http://schemas.microsoft.com/office/drawing/2014/main" id="{BFA75FAB-97A3-B77D-81D4-49505959A7BB}"/>
              </a:ext>
            </a:extLst>
          </p:cNvPr>
          <p:cNvSpPr>
            <a:spLocks noGrp="1"/>
          </p:cNvSpPr>
          <p:nvPr>
            <p:ph type="body" sz="quarter" idx="15"/>
          </p:nvPr>
        </p:nvSpPr>
        <p:spPr>
          <a:xfrm>
            <a:off x="935568" y="3047047"/>
            <a:ext cx="4467012" cy="3190242"/>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Text Placeholder 10">
            <a:extLst>
              <a:ext uri="{FF2B5EF4-FFF2-40B4-BE49-F238E27FC236}">
                <a16:creationId xmlns:a16="http://schemas.microsoft.com/office/drawing/2014/main" id="{42918563-D68F-1EAA-A66C-EEA2414D7D94}"/>
              </a:ext>
            </a:extLst>
          </p:cNvPr>
          <p:cNvSpPr>
            <a:spLocks noGrp="1"/>
          </p:cNvSpPr>
          <p:nvPr>
            <p:ph type="body" sz="quarter" idx="16"/>
          </p:nvPr>
        </p:nvSpPr>
        <p:spPr>
          <a:xfrm>
            <a:off x="935567" y="2600122"/>
            <a:ext cx="4467012"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9F72335A-EBF4-421F-974F-A4FFF7021696}"/>
              </a:ext>
            </a:extLst>
          </p:cNvPr>
          <p:cNvSpPr>
            <a:spLocks noGrp="1"/>
          </p:cNvSpPr>
          <p:nvPr>
            <p:ph type="ftr" sz="quarter" idx="23"/>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796372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2/27/2025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6761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Text Boxes T22V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3" name="Picture Placeholder 5">
            <a:extLst>
              <a:ext uri="{FF2B5EF4-FFF2-40B4-BE49-F238E27FC236}">
                <a16:creationId xmlns:a16="http://schemas.microsoft.com/office/drawing/2014/main" id="{D44254E2-95DF-23C9-F750-5F0C53D4C93B}"/>
              </a:ext>
            </a:extLst>
          </p:cNvPr>
          <p:cNvSpPr>
            <a:spLocks noGrp="1"/>
          </p:cNvSpPr>
          <p:nvPr>
            <p:ph type="pic" sz="quarter" idx="18"/>
          </p:nvPr>
        </p:nvSpPr>
        <p:spPr>
          <a:xfrm>
            <a:off x="4511675" y="1534429"/>
            <a:ext cx="3168651" cy="3168651"/>
          </a:xfrm>
        </p:spPr>
        <p:txBody>
          <a:bodyPr/>
          <a:lstStyle/>
          <a:p>
            <a:endParaRPr lang="en-ID"/>
          </a:p>
        </p:txBody>
      </p:sp>
      <p:sp>
        <p:nvSpPr>
          <p:cNvPr id="8" name="Text Placeholder 7">
            <a:extLst>
              <a:ext uri="{FF2B5EF4-FFF2-40B4-BE49-F238E27FC236}">
                <a16:creationId xmlns:a16="http://schemas.microsoft.com/office/drawing/2014/main" id="{305F9D6C-F894-DD75-5A90-F0DD42854DD3}"/>
              </a:ext>
            </a:extLst>
          </p:cNvPr>
          <p:cNvSpPr>
            <a:spLocks noGrp="1"/>
          </p:cNvSpPr>
          <p:nvPr>
            <p:ph type="body" sz="quarter" idx="21"/>
          </p:nvPr>
        </p:nvSpPr>
        <p:spPr>
          <a:xfrm>
            <a:off x="946151" y="5315016"/>
            <a:ext cx="10299699" cy="922270"/>
          </a:xfrm>
        </p:spPr>
        <p:txBody>
          <a:bodyPr>
            <a:noAutofit/>
          </a:bodyPr>
          <a:lstStyle>
            <a:lvl1pPr>
              <a:lnSpc>
                <a:spcPct val="100000"/>
              </a:lnSpc>
              <a:defRPr sz="1600"/>
            </a:lvl1pPr>
          </a:lstStyle>
          <a:p>
            <a:pPr lvl="0"/>
            <a:r>
              <a:rPr lang="en-US" dirty="0"/>
              <a:t>Click to edit Master text styles</a:t>
            </a:r>
          </a:p>
        </p:txBody>
      </p:sp>
      <p:sp>
        <p:nvSpPr>
          <p:cNvPr id="12" name="Text Placeholder 10">
            <a:extLst>
              <a:ext uri="{FF2B5EF4-FFF2-40B4-BE49-F238E27FC236}">
                <a16:creationId xmlns:a16="http://schemas.microsoft.com/office/drawing/2014/main" id="{73A207FE-1878-7831-1200-77F80A7CDEC5}"/>
              </a:ext>
            </a:extLst>
          </p:cNvPr>
          <p:cNvSpPr>
            <a:spLocks noGrp="1"/>
          </p:cNvSpPr>
          <p:nvPr>
            <p:ph type="body" sz="quarter" idx="24"/>
          </p:nvPr>
        </p:nvSpPr>
        <p:spPr>
          <a:xfrm>
            <a:off x="946151" y="4868091"/>
            <a:ext cx="10310283"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34CD6209-02A2-BF3A-8A0A-72C4F405302E}"/>
              </a:ext>
            </a:extLst>
          </p:cNvPr>
          <p:cNvSpPr>
            <a:spLocks noGrp="1"/>
          </p:cNvSpPr>
          <p:nvPr>
            <p:ph type="body" sz="quarter" idx="15"/>
          </p:nvPr>
        </p:nvSpPr>
        <p:spPr>
          <a:xfrm>
            <a:off x="940859" y="1913801"/>
            <a:ext cx="3102505" cy="2789279"/>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F30B0F7A-B70E-51F5-0795-C9E5D1D15402}"/>
              </a:ext>
            </a:extLst>
          </p:cNvPr>
          <p:cNvSpPr>
            <a:spLocks noGrp="1"/>
          </p:cNvSpPr>
          <p:nvPr>
            <p:ph type="body" sz="quarter" idx="16"/>
          </p:nvPr>
        </p:nvSpPr>
        <p:spPr>
          <a:xfrm>
            <a:off x="940858" y="1466876"/>
            <a:ext cx="3102505"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18" name="Text Placeholder 10">
            <a:extLst>
              <a:ext uri="{FF2B5EF4-FFF2-40B4-BE49-F238E27FC236}">
                <a16:creationId xmlns:a16="http://schemas.microsoft.com/office/drawing/2014/main" id="{E7ABD378-8F9B-F492-BE6D-D0BCC49FE7B4}"/>
              </a:ext>
            </a:extLst>
          </p:cNvPr>
          <p:cNvSpPr>
            <a:spLocks noGrp="1"/>
          </p:cNvSpPr>
          <p:nvPr>
            <p:ph type="body" sz="quarter" idx="25"/>
          </p:nvPr>
        </p:nvSpPr>
        <p:spPr>
          <a:xfrm>
            <a:off x="8143345" y="1913801"/>
            <a:ext cx="3102505" cy="2789279"/>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9" name="Text Placeholder 10">
            <a:extLst>
              <a:ext uri="{FF2B5EF4-FFF2-40B4-BE49-F238E27FC236}">
                <a16:creationId xmlns:a16="http://schemas.microsoft.com/office/drawing/2014/main" id="{A35B3792-013C-B5CD-392F-7FC661EC981D}"/>
              </a:ext>
            </a:extLst>
          </p:cNvPr>
          <p:cNvSpPr>
            <a:spLocks noGrp="1"/>
          </p:cNvSpPr>
          <p:nvPr>
            <p:ph type="body" sz="quarter" idx="26"/>
          </p:nvPr>
        </p:nvSpPr>
        <p:spPr>
          <a:xfrm>
            <a:off x="8143344" y="1466876"/>
            <a:ext cx="3102505"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21" name="Title 1">
            <a:extLst>
              <a:ext uri="{FF2B5EF4-FFF2-40B4-BE49-F238E27FC236}">
                <a16:creationId xmlns:a16="http://schemas.microsoft.com/office/drawing/2014/main" id="{2221A32B-451E-9761-4920-7149D757DD57}"/>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93A8A999-B654-2BED-F007-AA6E12CB209D}"/>
              </a:ext>
            </a:extLst>
          </p:cNvPr>
          <p:cNvSpPr>
            <a:spLocks noGrp="1"/>
          </p:cNvSpPr>
          <p:nvPr>
            <p:ph type="ftr" sz="quarter" idx="27"/>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8420553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4 Text Boxes T23V1">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EC8AEAE-CAB2-B08D-FDF5-65D952895D89}"/>
              </a:ext>
            </a:extLst>
          </p:cNvPr>
          <p:cNvSpPr>
            <a:spLocks noGrp="1"/>
          </p:cNvSpPr>
          <p:nvPr>
            <p:ph type="sldNum" sz="quarter" idx="11"/>
          </p:nvPr>
        </p:nvSpPr>
        <p:spPr/>
        <p:txBody>
          <a:bodyPr/>
          <a:lstStyle/>
          <a:p>
            <a:fld id="{F5342A4C-1D06-4798-B51F-D5804CA03D28}" type="slidenum">
              <a:rPr lang="en-ID" smtClean="0"/>
              <a:pPr/>
              <a:t>‹#›</a:t>
            </a:fld>
            <a:endParaRPr lang="en-ID" dirty="0"/>
          </a:p>
        </p:txBody>
      </p:sp>
      <p:sp>
        <p:nvSpPr>
          <p:cNvPr id="16" name="Text Placeholder 10">
            <a:extLst>
              <a:ext uri="{FF2B5EF4-FFF2-40B4-BE49-F238E27FC236}">
                <a16:creationId xmlns:a16="http://schemas.microsoft.com/office/drawing/2014/main" id="{34CD6209-02A2-BF3A-8A0A-72C4F405302E}"/>
              </a:ext>
            </a:extLst>
          </p:cNvPr>
          <p:cNvSpPr>
            <a:spLocks noGrp="1"/>
          </p:cNvSpPr>
          <p:nvPr>
            <p:ph type="body" sz="quarter" idx="15"/>
          </p:nvPr>
        </p:nvSpPr>
        <p:spPr>
          <a:xfrm>
            <a:off x="940859" y="1913802"/>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7" name="Text Placeholder 10">
            <a:extLst>
              <a:ext uri="{FF2B5EF4-FFF2-40B4-BE49-F238E27FC236}">
                <a16:creationId xmlns:a16="http://schemas.microsoft.com/office/drawing/2014/main" id="{F30B0F7A-B70E-51F5-0795-C9E5D1D15402}"/>
              </a:ext>
            </a:extLst>
          </p:cNvPr>
          <p:cNvSpPr>
            <a:spLocks noGrp="1"/>
          </p:cNvSpPr>
          <p:nvPr>
            <p:ph type="body" sz="quarter" idx="16"/>
          </p:nvPr>
        </p:nvSpPr>
        <p:spPr>
          <a:xfrm>
            <a:off x="940858" y="1466876"/>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21" name="Title 1">
            <a:extLst>
              <a:ext uri="{FF2B5EF4-FFF2-40B4-BE49-F238E27FC236}">
                <a16:creationId xmlns:a16="http://schemas.microsoft.com/office/drawing/2014/main" id="{2221A32B-451E-9761-4920-7149D757DD57}"/>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Text Placeholder 10">
            <a:extLst>
              <a:ext uri="{FF2B5EF4-FFF2-40B4-BE49-F238E27FC236}">
                <a16:creationId xmlns:a16="http://schemas.microsoft.com/office/drawing/2014/main" id="{F1589440-C9D7-8898-C783-B88FC5466C81}"/>
              </a:ext>
            </a:extLst>
          </p:cNvPr>
          <p:cNvSpPr>
            <a:spLocks noGrp="1"/>
          </p:cNvSpPr>
          <p:nvPr>
            <p:ph type="body" sz="quarter" idx="17"/>
          </p:nvPr>
        </p:nvSpPr>
        <p:spPr>
          <a:xfrm>
            <a:off x="6725922" y="1913802"/>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 name="Text Placeholder 10">
            <a:extLst>
              <a:ext uri="{FF2B5EF4-FFF2-40B4-BE49-F238E27FC236}">
                <a16:creationId xmlns:a16="http://schemas.microsoft.com/office/drawing/2014/main" id="{E5B80D61-AE71-16FE-EFE7-0297EE79B7A6}"/>
              </a:ext>
            </a:extLst>
          </p:cNvPr>
          <p:cNvSpPr>
            <a:spLocks noGrp="1"/>
          </p:cNvSpPr>
          <p:nvPr>
            <p:ph type="body" sz="quarter" idx="18"/>
          </p:nvPr>
        </p:nvSpPr>
        <p:spPr>
          <a:xfrm>
            <a:off x="6725921" y="1466876"/>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6" name="Text Placeholder 10">
            <a:extLst>
              <a:ext uri="{FF2B5EF4-FFF2-40B4-BE49-F238E27FC236}">
                <a16:creationId xmlns:a16="http://schemas.microsoft.com/office/drawing/2014/main" id="{36F63666-011D-83D1-9457-7981AF416E58}"/>
              </a:ext>
            </a:extLst>
          </p:cNvPr>
          <p:cNvSpPr>
            <a:spLocks noGrp="1"/>
          </p:cNvSpPr>
          <p:nvPr>
            <p:ph type="body" sz="quarter" idx="19"/>
          </p:nvPr>
        </p:nvSpPr>
        <p:spPr>
          <a:xfrm>
            <a:off x="940859" y="4466395"/>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DAF511DF-8A11-AAE6-F382-F593EA248836}"/>
              </a:ext>
            </a:extLst>
          </p:cNvPr>
          <p:cNvSpPr>
            <a:spLocks noGrp="1"/>
          </p:cNvSpPr>
          <p:nvPr>
            <p:ph type="body" sz="quarter" idx="20"/>
          </p:nvPr>
        </p:nvSpPr>
        <p:spPr>
          <a:xfrm>
            <a:off x="940858" y="4019469"/>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9" name="Text Placeholder 10">
            <a:extLst>
              <a:ext uri="{FF2B5EF4-FFF2-40B4-BE49-F238E27FC236}">
                <a16:creationId xmlns:a16="http://schemas.microsoft.com/office/drawing/2014/main" id="{50D9ABC9-16A9-D9B9-743C-F64464494B2D}"/>
              </a:ext>
            </a:extLst>
          </p:cNvPr>
          <p:cNvSpPr>
            <a:spLocks noGrp="1"/>
          </p:cNvSpPr>
          <p:nvPr>
            <p:ph type="body" sz="quarter" idx="21"/>
          </p:nvPr>
        </p:nvSpPr>
        <p:spPr>
          <a:xfrm>
            <a:off x="6725922" y="4466395"/>
            <a:ext cx="4554854" cy="1770891"/>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0" name="Text Placeholder 10">
            <a:extLst>
              <a:ext uri="{FF2B5EF4-FFF2-40B4-BE49-F238E27FC236}">
                <a16:creationId xmlns:a16="http://schemas.microsoft.com/office/drawing/2014/main" id="{B0AA6B7C-1B7D-2A96-14C4-ED0E53BC8C67}"/>
              </a:ext>
            </a:extLst>
          </p:cNvPr>
          <p:cNvSpPr>
            <a:spLocks noGrp="1"/>
          </p:cNvSpPr>
          <p:nvPr>
            <p:ph type="body" sz="quarter" idx="22"/>
          </p:nvPr>
        </p:nvSpPr>
        <p:spPr>
          <a:xfrm>
            <a:off x="6725921" y="4019469"/>
            <a:ext cx="4554854" cy="340659"/>
          </a:xfrm>
        </p:spPr>
        <p:txBody>
          <a:bodyPr anchor="ctr">
            <a:noAutofit/>
          </a:bodyPr>
          <a:lstStyle>
            <a:lvl1pPr>
              <a:lnSpc>
                <a:spcPct val="100000"/>
              </a:lnSpc>
              <a:defRPr sz="1800" b="1"/>
            </a:lvl1pPr>
            <a:lvl2pPr>
              <a:defRPr sz="933" b="1"/>
            </a:lvl2pPr>
            <a:lvl3pPr>
              <a:defRPr sz="800" b="1"/>
            </a:lvl3pPr>
            <a:lvl4pPr>
              <a:defRPr sz="733" b="1"/>
            </a:lvl4pPr>
            <a:lvl5pPr>
              <a:defRPr sz="733" b="1"/>
            </a:lvl5pPr>
          </a:lstStyle>
          <a:p>
            <a:pPr lvl="0"/>
            <a:r>
              <a:rPr lang="en-US" dirty="0"/>
              <a:t>Click to edit Master text</a:t>
            </a:r>
          </a:p>
        </p:txBody>
      </p:sp>
      <p:sp>
        <p:nvSpPr>
          <p:cNvPr id="8" name="Footer Placeholder 4">
            <a:extLst>
              <a:ext uri="{FF2B5EF4-FFF2-40B4-BE49-F238E27FC236}">
                <a16:creationId xmlns:a16="http://schemas.microsoft.com/office/drawing/2014/main" id="{4D7C8412-25C8-53C6-A392-21052B199D3B}"/>
              </a:ext>
            </a:extLst>
          </p:cNvPr>
          <p:cNvSpPr>
            <a:spLocks noGrp="1"/>
          </p:cNvSpPr>
          <p:nvPr>
            <p:ph type="ftr" sz="quarter" idx="23"/>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8294255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with Contents C40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able Placeholder 5">
            <a:extLst>
              <a:ext uri="{FF2B5EF4-FFF2-40B4-BE49-F238E27FC236}">
                <a16:creationId xmlns:a16="http://schemas.microsoft.com/office/drawing/2014/main" id="{1E0F643C-E288-FB3D-08C0-C3EDD923C9A7}"/>
              </a:ext>
            </a:extLst>
          </p:cNvPr>
          <p:cNvSpPr>
            <a:spLocks noGrp="1"/>
          </p:cNvSpPr>
          <p:nvPr>
            <p:ph type="tbl" sz="quarter" idx="12"/>
          </p:nvPr>
        </p:nvSpPr>
        <p:spPr>
          <a:xfrm>
            <a:off x="940859" y="2669981"/>
            <a:ext cx="10310282" cy="3567305"/>
          </a:xfrm>
        </p:spPr>
        <p:txBody>
          <a:bodyPr/>
          <a:lstStyle/>
          <a:p>
            <a:endParaRPr lang="en-UZ" dirty="0"/>
          </a:p>
        </p:txBody>
      </p:sp>
      <p:sp>
        <p:nvSpPr>
          <p:cNvPr id="7" name="Text Placeholder 10">
            <a:extLst>
              <a:ext uri="{FF2B5EF4-FFF2-40B4-BE49-F238E27FC236}">
                <a16:creationId xmlns:a16="http://schemas.microsoft.com/office/drawing/2014/main" id="{41269A83-EB5A-F97F-787A-A683F270325D}"/>
              </a:ext>
            </a:extLst>
          </p:cNvPr>
          <p:cNvSpPr>
            <a:spLocks noGrp="1"/>
          </p:cNvSpPr>
          <p:nvPr>
            <p:ph type="body" sz="quarter" idx="24"/>
          </p:nvPr>
        </p:nvSpPr>
        <p:spPr>
          <a:xfrm>
            <a:off x="940858" y="1466026"/>
            <a:ext cx="10310283" cy="1092927"/>
          </a:xfrm>
        </p:spPr>
        <p:txBody>
          <a:bodyPr anchor="t">
            <a:noAutofit/>
          </a:bodyPr>
          <a:lstStyle>
            <a:lvl1pPr>
              <a:defRPr sz="1600" b="0"/>
            </a:lvl1pPr>
            <a:lvl2pPr>
              <a:defRPr sz="933" b="1"/>
            </a:lvl2pPr>
            <a:lvl3pPr>
              <a:defRPr sz="800" b="1"/>
            </a:lvl3pPr>
            <a:lvl4pPr>
              <a:defRPr sz="733" b="1"/>
            </a:lvl4pPr>
            <a:lvl5pPr>
              <a:defRPr sz="733" b="1"/>
            </a:lvl5pPr>
          </a:lstStyle>
          <a:p>
            <a:pPr marL="0" marR="0" lvl="0" indent="0" algn="l" defTabSz="360018" rtl="0" eaLnBrk="1" fontAlgn="auto" latinLnBrk="0" hangingPunct="1">
              <a:lnSpc>
                <a:spcPct val="130000"/>
              </a:lnSpc>
              <a:spcBef>
                <a:spcPts val="0"/>
              </a:spcBef>
              <a:spcAft>
                <a:spcPts val="0"/>
              </a:spcAft>
              <a:buClrTx/>
              <a:buSzTx/>
              <a:buFont typeface="Arial" panose="020B0604020202020204" pitchFamily="34" charset="0"/>
              <a:buNone/>
              <a:tabLst/>
              <a:defRPr/>
            </a:pPr>
            <a:r>
              <a:rPr lang="en-US" dirty="0"/>
              <a:t>Click to edit Master text styles</a:t>
            </a:r>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3BE58EA0-AC0D-D6DA-71E6-C42FB1CCB752}"/>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710813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 Radial Bars C41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anchor="t">
            <a:noAutofit/>
          </a:bodyPr>
          <a:lstStyle/>
          <a:p>
            <a:r>
              <a:rPr lang="en-US" dirty="0"/>
              <a:t>Click to edit Master title style</a:t>
            </a:r>
            <a:endParaRPr lang="en-ID" dirty="0"/>
          </a:p>
        </p:txBody>
      </p:sp>
      <p:sp>
        <p:nvSpPr>
          <p:cNvPr id="11" name="Picture Placeholder 8">
            <a:extLst>
              <a:ext uri="{FF2B5EF4-FFF2-40B4-BE49-F238E27FC236}">
                <a16:creationId xmlns:a16="http://schemas.microsoft.com/office/drawing/2014/main" id="{3659FDE2-1576-74DD-AD48-DD0616414602}"/>
              </a:ext>
            </a:extLst>
          </p:cNvPr>
          <p:cNvSpPr>
            <a:spLocks noGrp="1"/>
          </p:cNvSpPr>
          <p:nvPr>
            <p:ph type="pic" sz="quarter" idx="28"/>
          </p:nvPr>
        </p:nvSpPr>
        <p:spPr>
          <a:xfrm>
            <a:off x="4896002" y="1711314"/>
            <a:ext cx="2400000" cy="5146685"/>
          </a:xfrm>
        </p:spPr>
        <p:txBody>
          <a:bodyPr/>
          <a:lstStyle/>
          <a:p>
            <a:endParaRPr lang="en-UZ"/>
          </a:p>
        </p:txBody>
      </p:sp>
      <p:sp>
        <p:nvSpPr>
          <p:cNvPr id="12" name="Oval 11">
            <a:extLst>
              <a:ext uri="{FF2B5EF4-FFF2-40B4-BE49-F238E27FC236}">
                <a16:creationId xmlns:a16="http://schemas.microsoft.com/office/drawing/2014/main" id="{680AA0A9-DA96-D544-26F2-42179FF0AEB7}"/>
              </a:ext>
            </a:extLst>
          </p:cNvPr>
          <p:cNvSpPr/>
          <p:nvPr userDrawn="1"/>
        </p:nvSpPr>
        <p:spPr>
          <a:xfrm>
            <a:off x="1542979"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3" name="Text Placeholder 14">
            <a:extLst>
              <a:ext uri="{FF2B5EF4-FFF2-40B4-BE49-F238E27FC236}">
                <a16:creationId xmlns:a16="http://schemas.microsoft.com/office/drawing/2014/main" id="{64FACD8B-68AF-730E-B7CA-BB8626C5E6E5}"/>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lvl1pPr algn="ctr">
              <a:defRPr lang="en-GB" sz="1000" dirty="0">
                <a:solidFill>
                  <a:sysClr val="windowText" lastClr="000000"/>
                </a:solidFill>
              </a:defRPr>
            </a:lvl1pPr>
          </a:lstStyle>
          <a:p>
            <a:pPr lvl="0" algn="ctr" defTabSz="914400"/>
            <a:r>
              <a:rPr lang="en-US" dirty="0"/>
              <a:t> </a:t>
            </a:r>
            <a:endParaRPr lang="en-GB" dirty="0"/>
          </a:p>
        </p:txBody>
      </p:sp>
      <p:sp>
        <p:nvSpPr>
          <p:cNvPr id="14" name="Text Placeholder 6">
            <a:extLst>
              <a:ext uri="{FF2B5EF4-FFF2-40B4-BE49-F238E27FC236}">
                <a16:creationId xmlns:a16="http://schemas.microsoft.com/office/drawing/2014/main" id="{2F7B01CB-E2BF-31B3-E846-05B3A86D298C}"/>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30" name="Text Placeholder 10">
            <a:extLst>
              <a:ext uri="{FF2B5EF4-FFF2-40B4-BE49-F238E27FC236}">
                <a16:creationId xmlns:a16="http://schemas.microsoft.com/office/drawing/2014/main" id="{4F411E07-C45A-4691-A726-E97D9FBC2EA3}"/>
              </a:ext>
            </a:extLst>
          </p:cNvPr>
          <p:cNvSpPr>
            <a:spLocks noGrp="1"/>
          </p:cNvSpPr>
          <p:nvPr>
            <p:ph type="body" sz="quarter" idx="15"/>
          </p:nvPr>
        </p:nvSpPr>
        <p:spPr>
          <a:xfrm>
            <a:off x="964270"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1" name="Text Placeholder 10">
            <a:extLst>
              <a:ext uri="{FF2B5EF4-FFF2-40B4-BE49-F238E27FC236}">
                <a16:creationId xmlns:a16="http://schemas.microsoft.com/office/drawing/2014/main" id="{53860C39-0A44-80AA-E957-2917099FCD4B}"/>
              </a:ext>
            </a:extLst>
          </p:cNvPr>
          <p:cNvSpPr>
            <a:spLocks noGrp="1"/>
          </p:cNvSpPr>
          <p:nvPr>
            <p:ph type="body" sz="quarter" idx="36"/>
          </p:nvPr>
        </p:nvSpPr>
        <p:spPr>
          <a:xfrm>
            <a:off x="968079"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37" name="Oval 36">
            <a:extLst>
              <a:ext uri="{FF2B5EF4-FFF2-40B4-BE49-F238E27FC236}">
                <a16:creationId xmlns:a16="http://schemas.microsoft.com/office/drawing/2014/main" id="{C5A1BB18-F53B-0A9D-2BD7-C412600A958F}"/>
              </a:ext>
            </a:extLst>
          </p:cNvPr>
          <p:cNvSpPr/>
          <p:nvPr userDrawn="1"/>
        </p:nvSpPr>
        <p:spPr>
          <a:xfrm>
            <a:off x="9055962"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8" name="Text Placeholder 14">
            <a:extLst>
              <a:ext uri="{FF2B5EF4-FFF2-40B4-BE49-F238E27FC236}">
                <a16:creationId xmlns:a16="http://schemas.microsoft.com/office/drawing/2014/main" id="{906FA701-BEC4-CB71-D686-42BD89250C25}"/>
              </a:ext>
            </a:extLst>
          </p:cNvPr>
          <p:cNvSpPr>
            <a:spLocks noGrp="1"/>
          </p:cNvSpPr>
          <p:nvPr>
            <p:ph type="body" sz="quarter" idx="37" hasCustomPrompt="1"/>
          </p:nvPr>
        </p:nvSpPr>
        <p:spPr>
          <a:xfrm>
            <a:off x="9055962"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39" name="Text Placeholder 6">
            <a:extLst>
              <a:ext uri="{FF2B5EF4-FFF2-40B4-BE49-F238E27FC236}">
                <a16:creationId xmlns:a16="http://schemas.microsoft.com/office/drawing/2014/main" id="{E64EA404-6138-D627-9EB1-00E8B04F823F}"/>
              </a:ext>
            </a:extLst>
          </p:cNvPr>
          <p:cNvSpPr>
            <a:spLocks noGrp="1"/>
          </p:cNvSpPr>
          <p:nvPr>
            <p:ph type="body" sz="quarter" idx="38" hasCustomPrompt="1"/>
          </p:nvPr>
        </p:nvSpPr>
        <p:spPr>
          <a:xfrm>
            <a:off x="9217029"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40" name="Text Placeholder 10">
            <a:extLst>
              <a:ext uri="{FF2B5EF4-FFF2-40B4-BE49-F238E27FC236}">
                <a16:creationId xmlns:a16="http://schemas.microsoft.com/office/drawing/2014/main" id="{53A8DFA9-280C-C060-AE93-281941EE2843}"/>
              </a:ext>
            </a:extLst>
          </p:cNvPr>
          <p:cNvSpPr>
            <a:spLocks noGrp="1"/>
          </p:cNvSpPr>
          <p:nvPr>
            <p:ph type="body" sz="quarter" idx="39"/>
          </p:nvPr>
        </p:nvSpPr>
        <p:spPr>
          <a:xfrm>
            <a:off x="8477253"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41" name="Text Placeholder 10">
            <a:extLst>
              <a:ext uri="{FF2B5EF4-FFF2-40B4-BE49-F238E27FC236}">
                <a16:creationId xmlns:a16="http://schemas.microsoft.com/office/drawing/2014/main" id="{E9F9D8C8-2931-B2FC-32E3-323308196C2A}"/>
              </a:ext>
            </a:extLst>
          </p:cNvPr>
          <p:cNvSpPr>
            <a:spLocks noGrp="1"/>
          </p:cNvSpPr>
          <p:nvPr>
            <p:ph type="body" sz="quarter" idx="40"/>
          </p:nvPr>
        </p:nvSpPr>
        <p:spPr>
          <a:xfrm>
            <a:off x="8481062"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771D3946-349B-BA11-1455-AE4FC4F335FF}"/>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42723542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Radial Bars C42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9" name="Oval 18">
            <a:extLst>
              <a:ext uri="{FF2B5EF4-FFF2-40B4-BE49-F238E27FC236}">
                <a16:creationId xmlns:a16="http://schemas.microsoft.com/office/drawing/2014/main" id="{D659AB76-0A53-85FE-AAA3-0D278BB077B8}"/>
              </a:ext>
            </a:extLst>
          </p:cNvPr>
          <p:cNvSpPr/>
          <p:nvPr userDrawn="1"/>
        </p:nvSpPr>
        <p:spPr>
          <a:xfrm>
            <a:off x="1542979"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0" name="Text Placeholder 14">
            <a:extLst>
              <a:ext uri="{FF2B5EF4-FFF2-40B4-BE49-F238E27FC236}">
                <a16:creationId xmlns:a16="http://schemas.microsoft.com/office/drawing/2014/main" id="{52D3D9C9-44C6-13A5-4DF4-E40E24C72695}"/>
              </a:ext>
            </a:extLst>
          </p:cNvPr>
          <p:cNvSpPr>
            <a:spLocks noGrp="1"/>
          </p:cNvSpPr>
          <p:nvPr>
            <p:ph type="body" sz="quarter" idx="32" hasCustomPrompt="1"/>
          </p:nvPr>
        </p:nvSpPr>
        <p:spPr>
          <a:xfrm>
            <a:off x="1542979"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21" name="Text Placeholder 6">
            <a:extLst>
              <a:ext uri="{FF2B5EF4-FFF2-40B4-BE49-F238E27FC236}">
                <a16:creationId xmlns:a16="http://schemas.microsoft.com/office/drawing/2014/main" id="{B10BD521-32D6-0649-1395-6DBCBA7EFA13}"/>
              </a:ext>
            </a:extLst>
          </p:cNvPr>
          <p:cNvSpPr>
            <a:spLocks noGrp="1"/>
          </p:cNvSpPr>
          <p:nvPr>
            <p:ph type="body" sz="quarter" idx="33" hasCustomPrompt="1"/>
          </p:nvPr>
        </p:nvSpPr>
        <p:spPr>
          <a:xfrm>
            <a:off x="1704046"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22" name="Text Placeholder 10">
            <a:extLst>
              <a:ext uri="{FF2B5EF4-FFF2-40B4-BE49-F238E27FC236}">
                <a16:creationId xmlns:a16="http://schemas.microsoft.com/office/drawing/2014/main" id="{21DB42FF-E1FB-66AE-B971-EE85852B3CB4}"/>
              </a:ext>
            </a:extLst>
          </p:cNvPr>
          <p:cNvSpPr>
            <a:spLocks noGrp="1"/>
          </p:cNvSpPr>
          <p:nvPr>
            <p:ph type="body" sz="quarter" idx="15"/>
          </p:nvPr>
        </p:nvSpPr>
        <p:spPr>
          <a:xfrm>
            <a:off x="964270"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3" name="Text Placeholder 10">
            <a:extLst>
              <a:ext uri="{FF2B5EF4-FFF2-40B4-BE49-F238E27FC236}">
                <a16:creationId xmlns:a16="http://schemas.microsoft.com/office/drawing/2014/main" id="{800FB00D-92FC-D8DD-B9EA-CCD5B2DDC1D5}"/>
              </a:ext>
            </a:extLst>
          </p:cNvPr>
          <p:cNvSpPr>
            <a:spLocks noGrp="1"/>
          </p:cNvSpPr>
          <p:nvPr>
            <p:ph type="body" sz="quarter" idx="36"/>
          </p:nvPr>
        </p:nvSpPr>
        <p:spPr>
          <a:xfrm>
            <a:off x="968079"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4" name="Oval 23">
            <a:extLst>
              <a:ext uri="{FF2B5EF4-FFF2-40B4-BE49-F238E27FC236}">
                <a16:creationId xmlns:a16="http://schemas.microsoft.com/office/drawing/2014/main" id="{59A0953B-1BB5-847E-3131-BBBE1E6EB41E}"/>
              </a:ext>
            </a:extLst>
          </p:cNvPr>
          <p:cNvSpPr/>
          <p:nvPr userDrawn="1"/>
        </p:nvSpPr>
        <p:spPr>
          <a:xfrm>
            <a:off x="5304657"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25" name="Text Placeholder 14">
            <a:extLst>
              <a:ext uri="{FF2B5EF4-FFF2-40B4-BE49-F238E27FC236}">
                <a16:creationId xmlns:a16="http://schemas.microsoft.com/office/drawing/2014/main" id="{F2A08028-9576-66DB-D80A-BC384A7E64DA}"/>
              </a:ext>
            </a:extLst>
          </p:cNvPr>
          <p:cNvSpPr>
            <a:spLocks noGrp="1"/>
          </p:cNvSpPr>
          <p:nvPr>
            <p:ph type="body" sz="quarter" idx="37" hasCustomPrompt="1"/>
          </p:nvPr>
        </p:nvSpPr>
        <p:spPr>
          <a:xfrm>
            <a:off x="5304657"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26" name="Text Placeholder 6">
            <a:extLst>
              <a:ext uri="{FF2B5EF4-FFF2-40B4-BE49-F238E27FC236}">
                <a16:creationId xmlns:a16="http://schemas.microsoft.com/office/drawing/2014/main" id="{A9CD7245-3E57-E3B3-681B-B129B58ACB9F}"/>
              </a:ext>
            </a:extLst>
          </p:cNvPr>
          <p:cNvSpPr>
            <a:spLocks noGrp="1"/>
          </p:cNvSpPr>
          <p:nvPr>
            <p:ph type="body" sz="quarter" idx="38" hasCustomPrompt="1"/>
          </p:nvPr>
        </p:nvSpPr>
        <p:spPr>
          <a:xfrm>
            <a:off x="5465724"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27" name="Text Placeholder 10">
            <a:extLst>
              <a:ext uri="{FF2B5EF4-FFF2-40B4-BE49-F238E27FC236}">
                <a16:creationId xmlns:a16="http://schemas.microsoft.com/office/drawing/2014/main" id="{BCA8DFEA-7AB7-3108-ABB3-B7DCF2AFA062}"/>
              </a:ext>
            </a:extLst>
          </p:cNvPr>
          <p:cNvSpPr>
            <a:spLocks noGrp="1"/>
          </p:cNvSpPr>
          <p:nvPr>
            <p:ph type="body" sz="quarter" idx="39"/>
          </p:nvPr>
        </p:nvSpPr>
        <p:spPr>
          <a:xfrm>
            <a:off x="4725948"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8" name="Text Placeholder 10">
            <a:extLst>
              <a:ext uri="{FF2B5EF4-FFF2-40B4-BE49-F238E27FC236}">
                <a16:creationId xmlns:a16="http://schemas.microsoft.com/office/drawing/2014/main" id="{0A1F667C-435F-ADB4-8DB5-9490B5C2D455}"/>
              </a:ext>
            </a:extLst>
          </p:cNvPr>
          <p:cNvSpPr>
            <a:spLocks noGrp="1"/>
          </p:cNvSpPr>
          <p:nvPr>
            <p:ph type="body" sz="quarter" idx="40"/>
          </p:nvPr>
        </p:nvSpPr>
        <p:spPr>
          <a:xfrm>
            <a:off x="4729757"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9" name="Oval 28">
            <a:extLst>
              <a:ext uri="{FF2B5EF4-FFF2-40B4-BE49-F238E27FC236}">
                <a16:creationId xmlns:a16="http://schemas.microsoft.com/office/drawing/2014/main" id="{2A2387D8-4D59-5A3F-8EAA-1ED539E99C53}"/>
              </a:ext>
            </a:extLst>
          </p:cNvPr>
          <p:cNvSpPr/>
          <p:nvPr userDrawn="1"/>
        </p:nvSpPr>
        <p:spPr>
          <a:xfrm>
            <a:off x="9066335"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32" name="Text Placeholder 14">
            <a:extLst>
              <a:ext uri="{FF2B5EF4-FFF2-40B4-BE49-F238E27FC236}">
                <a16:creationId xmlns:a16="http://schemas.microsoft.com/office/drawing/2014/main" id="{4D98EA48-D056-61CE-9BA9-60C1014B921B}"/>
              </a:ext>
            </a:extLst>
          </p:cNvPr>
          <p:cNvSpPr>
            <a:spLocks noGrp="1"/>
          </p:cNvSpPr>
          <p:nvPr>
            <p:ph type="body" sz="quarter" idx="41" hasCustomPrompt="1"/>
          </p:nvPr>
        </p:nvSpPr>
        <p:spPr>
          <a:xfrm>
            <a:off x="9066335"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33" name="Text Placeholder 6">
            <a:extLst>
              <a:ext uri="{FF2B5EF4-FFF2-40B4-BE49-F238E27FC236}">
                <a16:creationId xmlns:a16="http://schemas.microsoft.com/office/drawing/2014/main" id="{ABC992EC-7848-014D-6A8F-B9D937838C06}"/>
              </a:ext>
            </a:extLst>
          </p:cNvPr>
          <p:cNvSpPr>
            <a:spLocks noGrp="1"/>
          </p:cNvSpPr>
          <p:nvPr>
            <p:ph type="body" sz="quarter" idx="42" hasCustomPrompt="1"/>
          </p:nvPr>
        </p:nvSpPr>
        <p:spPr>
          <a:xfrm>
            <a:off x="9227402"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34" name="Text Placeholder 10">
            <a:extLst>
              <a:ext uri="{FF2B5EF4-FFF2-40B4-BE49-F238E27FC236}">
                <a16:creationId xmlns:a16="http://schemas.microsoft.com/office/drawing/2014/main" id="{4A6F3871-FD52-64D0-A7CC-592A5E0FFBDA}"/>
              </a:ext>
            </a:extLst>
          </p:cNvPr>
          <p:cNvSpPr>
            <a:spLocks noGrp="1"/>
          </p:cNvSpPr>
          <p:nvPr>
            <p:ph type="body" sz="quarter" idx="43"/>
          </p:nvPr>
        </p:nvSpPr>
        <p:spPr>
          <a:xfrm>
            <a:off x="8487626" y="4205447"/>
            <a:ext cx="2742859" cy="2031839"/>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5" name="Text Placeholder 10">
            <a:extLst>
              <a:ext uri="{FF2B5EF4-FFF2-40B4-BE49-F238E27FC236}">
                <a16:creationId xmlns:a16="http://schemas.microsoft.com/office/drawing/2014/main" id="{9474C90E-CA03-75AE-199D-9201EDE0AFB7}"/>
              </a:ext>
            </a:extLst>
          </p:cNvPr>
          <p:cNvSpPr>
            <a:spLocks noGrp="1"/>
          </p:cNvSpPr>
          <p:nvPr>
            <p:ph type="body" sz="quarter" idx="44"/>
          </p:nvPr>
        </p:nvSpPr>
        <p:spPr>
          <a:xfrm>
            <a:off x="8491435" y="3619500"/>
            <a:ext cx="2742859" cy="495246"/>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 name="Footer Placeholder 4">
            <a:extLst>
              <a:ext uri="{FF2B5EF4-FFF2-40B4-BE49-F238E27FC236}">
                <a16:creationId xmlns:a16="http://schemas.microsoft.com/office/drawing/2014/main" id="{1656BAC0-87E5-1F7F-8AEF-0D848C57C2B2}"/>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3173658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 Radial Bars C43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9" name="Title 1">
            <a:extLst>
              <a:ext uri="{FF2B5EF4-FFF2-40B4-BE49-F238E27FC236}">
                <a16:creationId xmlns:a16="http://schemas.microsoft.com/office/drawing/2014/main" id="{B64BDFE9-9418-A61E-6950-5386ED01AC9F}"/>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12" name="Oval 11">
            <a:extLst>
              <a:ext uri="{FF2B5EF4-FFF2-40B4-BE49-F238E27FC236}">
                <a16:creationId xmlns:a16="http://schemas.microsoft.com/office/drawing/2014/main" id="{680AA0A9-DA96-D544-26F2-42179FF0AEB7}"/>
              </a:ext>
            </a:extLst>
          </p:cNvPr>
          <p:cNvSpPr/>
          <p:nvPr userDrawn="1"/>
        </p:nvSpPr>
        <p:spPr>
          <a:xfrm>
            <a:off x="1256638"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13" name="Text Placeholder 14">
            <a:extLst>
              <a:ext uri="{FF2B5EF4-FFF2-40B4-BE49-F238E27FC236}">
                <a16:creationId xmlns:a16="http://schemas.microsoft.com/office/drawing/2014/main" id="{64FACD8B-68AF-730E-B7CA-BB8626C5E6E5}"/>
              </a:ext>
            </a:extLst>
          </p:cNvPr>
          <p:cNvSpPr>
            <a:spLocks noGrp="1"/>
          </p:cNvSpPr>
          <p:nvPr>
            <p:ph type="body" sz="quarter" idx="32" hasCustomPrompt="1"/>
          </p:nvPr>
        </p:nvSpPr>
        <p:spPr>
          <a:xfrm>
            <a:off x="1256638"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14" name="Text Placeholder 6">
            <a:extLst>
              <a:ext uri="{FF2B5EF4-FFF2-40B4-BE49-F238E27FC236}">
                <a16:creationId xmlns:a16="http://schemas.microsoft.com/office/drawing/2014/main" id="{2F7B01CB-E2BF-31B3-E846-05B3A86D298C}"/>
              </a:ext>
            </a:extLst>
          </p:cNvPr>
          <p:cNvSpPr>
            <a:spLocks noGrp="1"/>
          </p:cNvSpPr>
          <p:nvPr>
            <p:ph type="body" sz="quarter" idx="33" hasCustomPrompt="1"/>
          </p:nvPr>
        </p:nvSpPr>
        <p:spPr>
          <a:xfrm>
            <a:off x="1417704"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52" name="Text Placeholder 10">
            <a:extLst>
              <a:ext uri="{FF2B5EF4-FFF2-40B4-BE49-F238E27FC236}">
                <a16:creationId xmlns:a16="http://schemas.microsoft.com/office/drawing/2014/main" id="{3E303E53-E883-F31F-B0EF-9C83E5286FE8}"/>
              </a:ext>
            </a:extLst>
          </p:cNvPr>
          <p:cNvSpPr>
            <a:spLocks noGrp="1"/>
          </p:cNvSpPr>
          <p:nvPr>
            <p:ph type="body" sz="quarter" idx="37"/>
          </p:nvPr>
        </p:nvSpPr>
        <p:spPr>
          <a:xfrm>
            <a:off x="941602"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3" name="Text Placeholder 10">
            <a:extLst>
              <a:ext uri="{FF2B5EF4-FFF2-40B4-BE49-F238E27FC236}">
                <a16:creationId xmlns:a16="http://schemas.microsoft.com/office/drawing/2014/main" id="{7EB1B023-65BE-2121-905E-EA0ADE3AC9AF}"/>
              </a:ext>
            </a:extLst>
          </p:cNvPr>
          <p:cNvSpPr>
            <a:spLocks noGrp="1"/>
          </p:cNvSpPr>
          <p:nvPr>
            <p:ph type="body" sz="quarter" idx="38"/>
          </p:nvPr>
        </p:nvSpPr>
        <p:spPr>
          <a:xfrm>
            <a:off x="941602"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4" name="Oval 53">
            <a:extLst>
              <a:ext uri="{FF2B5EF4-FFF2-40B4-BE49-F238E27FC236}">
                <a16:creationId xmlns:a16="http://schemas.microsoft.com/office/drawing/2014/main" id="{F900FFEE-B63D-47F7-ABFA-4E8C94939027}"/>
              </a:ext>
            </a:extLst>
          </p:cNvPr>
          <p:cNvSpPr/>
          <p:nvPr userDrawn="1"/>
        </p:nvSpPr>
        <p:spPr>
          <a:xfrm>
            <a:off x="3965907"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55" name="Text Placeholder 14">
            <a:extLst>
              <a:ext uri="{FF2B5EF4-FFF2-40B4-BE49-F238E27FC236}">
                <a16:creationId xmlns:a16="http://schemas.microsoft.com/office/drawing/2014/main" id="{49628940-DB64-CDD3-9558-3AF186CEACE3}"/>
              </a:ext>
            </a:extLst>
          </p:cNvPr>
          <p:cNvSpPr>
            <a:spLocks noGrp="1"/>
          </p:cNvSpPr>
          <p:nvPr>
            <p:ph type="body" sz="quarter" idx="39" hasCustomPrompt="1"/>
          </p:nvPr>
        </p:nvSpPr>
        <p:spPr>
          <a:xfrm>
            <a:off x="3965907"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56" name="Text Placeholder 6">
            <a:extLst>
              <a:ext uri="{FF2B5EF4-FFF2-40B4-BE49-F238E27FC236}">
                <a16:creationId xmlns:a16="http://schemas.microsoft.com/office/drawing/2014/main" id="{739543A5-8549-22B9-CE98-E46101FDFDB2}"/>
              </a:ext>
            </a:extLst>
          </p:cNvPr>
          <p:cNvSpPr>
            <a:spLocks noGrp="1"/>
          </p:cNvSpPr>
          <p:nvPr>
            <p:ph type="body" sz="quarter" idx="40" hasCustomPrompt="1"/>
          </p:nvPr>
        </p:nvSpPr>
        <p:spPr>
          <a:xfrm>
            <a:off x="4126973"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57" name="Text Placeholder 10">
            <a:extLst>
              <a:ext uri="{FF2B5EF4-FFF2-40B4-BE49-F238E27FC236}">
                <a16:creationId xmlns:a16="http://schemas.microsoft.com/office/drawing/2014/main" id="{37178317-7AD7-1793-70C8-DAF2879EF249}"/>
              </a:ext>
            </a:extLst>
          </p:cNvPr>
          <p:cNvSpPr>
            <a:spLocks noGrp="1"/>
          </p:cNvSpPr>
          <p:nvPr>
            <p:ph type="body" sz="quarter" idx="41"/>
          </p:nvPr>
        </p:nvSpPr>
        <p:spPr>
          <a:xfrm>
            <a:off x="3650871"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58" name="Text Placeholder 10">
            <a:extLst>
              <a:ext uri="{FF2B5EF4-FFF2-40B4-BE49-F238E27FC236}">
                <a16:creationId xmlns:a16="http://schemas.microsoft.com/office/drawing/2014/main" id="{719D9874-DD45-5B74-2394-7B25136B8AEB}"/>
              </a:ext>
            </a:extLst>
          </p:cNvPr>
          <p:cNvSpPr>
            <a:spLocks noGrp="1"/>
          </p:cNvSpPr>
          <p:nvPr>
            <p:ph type="body" sz="quarter" idx="42"/>
          </p:nvPr>
        </p:nvSpPr>
        <p:spPr>
          <a:xfrm>
            <a:off x="3650871"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59" name="Oval 58">
            <a:extLst>
              <a:ext uri="{FF2B5EF4-FFF2-40B4-BE49-F238E27FC236}">
                <a16:creationId xmlns:a16="http://schemas.microsoft.com/office/drawing/2014/main" id="{195F80D6-5EF7-5CB9-6F66-88B028DF6879}"/>
              </a:ext>
            </a:extLst>
          </p:cNvPr>
          <p:cNvSpPr/>
          <p:nvPr userDrawn="1"/>
        </p:nvSpPr>
        <p:spPr>
          <a:xfrm>
            <a:off x="6675176"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60" name="Text Placeholder 14">
            <a:extLst>
              <a:ext uri="{FF2B5EF4-FFF2-40B4-BE49-F238E27FC236}">
                <a16:creationId xmlns:a16="http://schemas.microsoft.com/office/drawing/2014/main" id="{13D8E8DD-5E90-42CF-F933-07E18FCA6C45}"/>
              </a:ext>
            </a:extLst>
          </p:cNvPr>
          <p:cNvSpPr>
            <a:spLocks noGrp="1"/>
          </p:cNvSpPr>
          <p:nvPr>
            <p:ph type="body" sz="quarter" idx="43" hasCustomPrompt="1"/>
          </p:nvPr>
        </p:nvSpPr>
        <p:spPr>
          <a:xfrm>
            <a:off x="6675176"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61" name="Text Placeholder 6">
            <a:extLst>
              <a:ext uri="{FF2B5EF4-FFF2-40B4-BE49-F238E27FC236}">
                <a16:creationId xmlns:a16="http://schemas.microsoft.com/office/drawing/2014/main" id="{331F6A87-E06E-D174-ABAA-39FB48EAB1CE}"/>
              </a:ext>
            </a:extLst>
          </p:cNvPr>
          <p:cNvSpPr>
            <a:spLocks noGrp="1"/>
          </p:cNvSpPr>
          <p:nvPr>
            <p:ph type="body" sz="quarter" idx="44" hasCustomPrompt="1"/>
          </p:nvPr>
        </p:nvSpPr>
        <p:spPr>
          <a:xfrm>
            <a:off x="6836242"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62" name="Text Placeholder 10">
            <a:extLst>
              <a:ext uri="{FF2B5EF4-FFF2-40B4-BE49-F238E27FC236}">
                <a16:creationId xmlns:a16="http://schemas.microsoft.com/office/drawing/2014/main" id="{A20E8338-51FE-46AC-AE96-F49E349AD086}"/>
              </a:ext>
            </a:extLst>
          </p:cNvPr>
          <p:cNvSpPr>
            <a:spLocks noGrp="1"/>
          </p:cNvSpPr>
          <p:nvPr>
            <p:ph type="body" sz="quarter" idx="45"/>
          </p:nvPr>
        </p:nvSpPr>
        <p:spPr>
          <a:xfrm>
            <a:off x="6360140"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63" name="Text Placeholder 10">
            <a:extLst>
              <a:ext uri="{FF2B5EF4-FFF2-40B4-BE49-F238E27FC236}">
                <a16:creationId xmlns:a16="http://schemas.microsoft.com/office/drawing/2014/main" id="{CD6FDCDC-59FC-F888-2E68-6F06679ACE81}"/>
              </a:ext>
            </a:extLst>
          </p:cNvPr>
          <p:cNvSpPr>
            <a:spLocks noGrp="1"/>
          </p:cNvSpPr>
          <p:nvPr>
            <p:ph type="body" sz="quarter" idx="46"/>
          </p:nvPr>
        </p:nvSpPr>
        <p:spPr>
          <a:xfrm>
            <a:off x="6360140"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64" name="Oval 63">
            <a:extLst>
              <a:ext uri="{FF2B5EF4-FFF2-40B4-BE49-F238E27FC236}">
                <a16:creationId xmlns:a16="http://schemas.microsoft.com/office/drawing/2014/main" id="{D5F241AE-8BF7-31EC-4C22-1CB4EB94C6B9}"/>
              </a:ext>
            </a:extLst>
          </p:cNvPr>
          <p:cNvSpPr/>
          <p:nvPr userDrawn="1"/>
        </p:nvSpPr>
        <p:spPr>
          <a:xfrm>
            <a:off x="9384445" y="1789592"/>
            <a:ext cx="1581292" cy="1581292"/>
          </a:xfrm>
          <a:prstGeom prst="ellipse">
            <a:avLst/>
          </a:prstGeom>
          <a:noFill/>
          <a:ln w="762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GB"/>
          </a:p>
        </p:txBody>
      </p:sp>
      <p:sp>
        <p:nvSpPr>
          <p:cNvPr id="65" name="Text Placeholder 14">
            <a:extLst>
              <a:ext uri="{FF2B5EF4-FFF2-40B4-BE49-F238E27FC236}">
                <a16:creationId xmlns:a16="http://schemas.microsoft.com/office/drawing/2014/main" id="{74D4F959-752A-68C0-5287-871E9F90C757}"/>
              </a:ext>
            </a:extLst>
          </p:cNvPr>
          <p:cNvSpPr>
            <a:spLocks noGrp="1"/>
          </p:cNvSpPr>
          <p:nvPr>
            <p:ph type="body" sz="quarter" idx="47" hasCustomPrompt="1"/>
          </p:nvPr>
        </p:nvSpPr>
        <p:spPr>
          <a:xfrm>
            <a:off x="9384445" y="1789592"/>
            <a:ext cx="1581292" cy="1581292"/>
          </a:xfrm>
          <a:prstGeom prst="arc">
            <a:avLst>
              <a:gd name="adj1" fmla="val 16200000"/>
              <a:gd name="adj2" fmla="val 13391445"/>
            </a:avLst>
          </a:prstGeom>
          <a:no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GB" sz="1000" dirty="0">
                <a:solidFill>
                  <a:sysClr val="windowText" lastClr="000000"/>
                </a:solidFill>
              </a:defRPr>
            </a:lvl1pPr>
          </a:lstStyle>
          <a:p>
            <a:pPr lvl="0" algn="ctr" defTabSz="914400"/>
            <a:r>
              <a:rPr lang="en-US" dirty="0"/>
              <a:t> </a:t>
            </a:r>
            <a:endParaRPr lang="en-GB" dirty="0"/>
          </a:p>
        </p:txBody>
      </p:sp>
      <p:sp>
        <p:nvSpPr>
          <p:cNvPr id="66" name="Text Placeholder 6">
            <a:extLst>
              <a:ext uri="{FF2B5EF4-FFF2-40B4-BE49-F238E27FC236}">
                <a16:creationId xmlns:a16="http://schemas.microsoft.com/office/drawing/2014/main" id="{5394EAB9-10E2-55AC-9B98-384F757B19B7}"/>
              </a:ext>
            </a:extLst>
          </p:cNvPr>
          <p:cNvSpPr>
            <a:spLocks noGrp="1"/>
          </p:cNvSpPr>
          <p:nvPr>
            <p:ph type="body" sz="quarter" idx="48" hasCustomPrompt="1"/>
          </p:nvPr>
        </p:nvSpPr>
        <p:spPr>
          <a:xfrm>
            <a:off x="9545511" y="2209897"/>
            <a:ext cx="1259160" cy="760184"/>
          </a:xfrm>
        </p:spPr>
        <p:txBody>
          <a:bodyPr anchor="ctr">
            <a:noAutofit/>
          </a:bodyPr>
          <a:lstStyle>
            <a:lvl1pPr algn="ctr">
              <a:lnSpc>
                <a:spcPct val="100000"/>
              </a:lnSpc>
              <a:defRPr sz="2800" b="1">
                <a:solidFill>
                  <a:schemeClr val="tx1"/>
                </a:solidFill>
                <a:latin typeface="+mn-lt"/>
              </a:defRPr>
            </a:lvl1pPr>
          </a:lstStyle>
          <a:p>
            <a:pPr lvl="0"/>
            <a:r>
              <a:rPr lang="en-US" dirty="0"/>
              <a:t>xx%</a:t>
            </a:r>
          </a:p>
        </p:txBody>
      </p:sp>
      <p:sp>
        <p:nvSpPr>
          <p:cNvPr id="67" name="Text Placeholder 10">
            <a:extLst>
              <a:ext uri="{FF2B5EF4-FFF2-40B4-BE49-F238E27FC236}">
                <a16:creationId xmlns:a16="http://schemas.microsoft.com/office/drawing/2014/main" id="{726CA4D7-F6CD-E8F3-9B1E-8E77D35C94C1}"/>
              </a:ext>
            </a:extLst>
          </p:cNvPr>
          <p:cNvSpPr>
            <a:spLocks noGrp="1"/>
          </p:cNvSpPr>
          <p:nvPr>
            <p:ph type="body" sz="quarter" idx="49"/>
          </p:nvPr>
        </p:nvSpPr>
        <p:spPr>
          <a:xfrm>
            <a:off x="9069409" y="3611705"/>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68" name="Text Placeholder 10">
            <a:extLst>
              <a:ext uri="{FF2B5EF4-FFF2-40B4-BE49-F238E27FC236}">
                <a16:creationId xmlns:a16="http://schemas.microsoft.com/office/drawing/2014/main" id="{381E3FA4-4A4B-B8C8-54E9-0A40FA95EF97}"/>
              </a:ext>
            </a:extLst>
          </p:cNvPr>
          <p:cNvSpPr>
            <a:spLocks noGrp="1"/>
          </p:cNvSpPr>
          <p:nvPr>
            <p:ph type="body" sz="quarter" idx="50"/>
          </p:nvPr>
        </p:nvSpPr>
        <p:spPr>
          <a:xfrm>
            <a:off x="9069409" y="4272657"/>
            <a:ext cx="2211365" cy="1964631"/>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 name="Footer Placeholder 4">
            <a:extLst>
              <a:ext uri="{FF2B5EF4-FFF2-40B4-BE49-F238E27FC236}">
                <a16:creationId xmlns:a16="http://schemas.microsoft.com/office/drawing/2014/main" id="{B3D1B3D3-98D5-BC37-D626-2B1EDAE9B1E2}"/>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7052045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 Chart C44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2CF97631-08B2-A5C2-8BF2-87E4275AABD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7" name="Chart Placeholder 6">
            <a:extLst>
              <a:ext uri="{FF2B5EF4-FFF2-40B4-BE49-F238E27FC236}">
                <a16:creationId xmlns:a16="http://schemas.microsoft.com/office/drawing/2014/main" id="{1AEF2AC8-5D4C-4F6A-5401-6138BD9F3F48}"/>
              </a:ext>
            </a:extLst>
          </p:cNvPr>
          <p:cNvSpPr>
            <a:spLocks noGrp="1"/>
          </p:cNvSpPr>
          <p:nvPr>
            <p:ph type="chart" sz="quarter" idx="12"/>
          </p:nvPr>
        </p:nvSpPr>
        <p:spPr>
          <a:xfrm>
            <a:off x="940858" y="1466877"/>
            <a:ext cx="4382983" cy="4768824"/>
          </a:xfrm>
        </p:spPr>
        <p:txBody>
          <a:bodyPr/>
          <a:lstStyle/>
          <a:p>
            <a:endParaRPr lang="en-GB"/>
          </a:p>
        </p:txBody>
      </p:sp>
      <p:sp>
        <p:nvSpPr>
          <p:cNvPr id="8" name="Text Placeholder 10">
            <a:extLst>
              <a:ext uri="{FF2B5EF4-FFF2-40B4-BE49-F238E27FC236}">
                <a16:creationId xmlns:a16="http://schemas.microsoft.com/office/drawing/2014/main" id="{AB4BF635-21E1-B410-4131-24C6D80BBEC8}"/>
              </a:ext>
            </a:extLst>
          </p:cNvPr>
          <p:cNvSpPr>
            <a:spLocks noGrp="1"/>
          </p:cNvSpPr>
          <p:nvPr>
            <p:ph type="body" sz="quarter" idx="25"/>
          </p:nvPr>
        </p:nvSpPr>
        <p:spPr>
          <a:xfrm>
            <a:off x="6868160" y="2451884"/>
            <a:ext cx="4412615" cy="378540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10">
            <a:extLst>
              <a:ext uri="{FF2B5EF4-FFF2-40B4-BE49-F238E27FC236}">
                <a16:creationId xmlns:a16="http://schemas.microsoft.com/office/drawing/2014/main" id="{BD97C538-C227-CB40-16B4-4E181B7CF36F}"/>
              </a:ext>
            </a:extLst>
          </p:cNvPr>
          <p:cNvSpPr>
            <a:spLocks noGrp="1"/>
          </p:cNvSpPr>
          <p:nvPr>
            <p:ph type="body" sz="quarter" idx="26"/>
          </p:nvPr>
        </p:nvSpPr>
        <p:spPr>
          <a:xfrm>
            <a:off x="6868159" y="1466877"/>
            <a:ext cx="4412615" cy="878741"/>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marL="0" marR="0" lvl="0" indent="0" algn="l" defTabSz="36001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a:t>
            </a:r>
          </a:p>
        </p:txBody>
      </p:sp>
    </p:spTree>
    <p:extLst>
      <p:ext uri="{BB962C8B-B14F-4D97-AF65-F5344CB8AC3E}">
        <p14:creationId xmlns:p14="http://schemas.microsoft.com/office/powerpoint/2010/main" val="24200370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 Chart C44V2">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2CF97631-08B2-A5C2-8BF2-87E4275AABD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7" name="Chart Placeholder 6">
            <a:extLst>
              <a:ext uri="{FF2B5EF4-FFF2-40B4-BE49-F238E27FC236}">
                <a16:creationId xmlns:a16="http://schemas.microsoft.com/office/drawing/2014/main" id="{1AEF2AC8-5D4C-4F6A-5401-6138BD9F3F48}"/>
              </a:ext>
            </a:extLst>
          </p:cNvPr>
          <p:cNvSpPr>
            <a:spLocks noGrp="1"/>
          </p:cNvSpPr>
          <p:nvPr>
            <p:ph type="chart" sz="quarter" idx="12"/>
          </p:nvPr>
        </p:nvSpPr>
        <p:spPr>
          <a:xfrm>
            <a:off x="6894617" y="1466877"/>
            <a:ext cx="4382983" cy="4768824"/>
          </a:xfrm>
        </p:spPr>
        <p:txBody>
          <a:bodyPr/>
          <a:lstStyle/>
          <a:p>
            <a:endParaRPr lang="en-GB"/>
          </a:p>
        </p:txBody>
      </p:sp>
      <p:sp>
        <p:nvSpPr>
          <p:cNvPr id="8" name="Text Placeholder 10">
            <a:extLst>
              <a:ext uri="{FF2B5EF4-FFF2-40B4-BE49-F238E27FC236}">
                <a16:creationId xmlns:a16="http://schemas.microsoft.com/office/drawing/2014/main" id="{AB4BF635-21E1-B410-4131-24C6D80BBEC8}"/>
              </a:ext>
            </a:extLst>
          </p:cNvPr>
          <p:cNvSpPr>
            <a:spLocks noGrp="1"/>
          </p:cNvSpPr>
          <p:nvPr>
            <p:ph type="body" sz="quarter" idx="25"/>
          </p:nvPr>
        </p:nvSpPr>
        <p:spPr>
          <a:xfrm>
            <a:off x="940858" y="2451884"/>
            <a:ext cx="4412615" cy="3785404"/>
          </a:xfrm>
        </p:spPr>
        <p:txBody>
          <a:bodyPr>
            <a:noAutofit/>
          </a:bodyPr>
          <a:lstStyle>
            <a:lvl1pP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10">
            <a:extLst>
              <a:ext uri="{FF2B5EF4-FFF2-40B4-BE49-F238E27FC236}">
                <a16:creationId xmlns:a16="http://schemas.microsoft.com/office/drawing/2014/main" id="{BD97C538-C227-CB40-16B4-4E181B7CF36F}"/>
              </a:ext>
            </a:extLst>
          </p:cNvPr>
          <p:cNvSpPr>
            <a:spLocks noGrp="1"/>
          </p:cNvSpPr>
          <p:nvPr>
            <p:ph type="body" sz="quarter" idx="26"/>
          </p:nvPr>
        </p:nvSpPr>
        <p:spPr>
          <a:xfrm>
            <a:off x="940857" y="1466877"/>
            <a:ext cx="4412615" cy="878741"/>
          </a:xfrm>
        </p:spPr>
        <p:txBody>
          <a:bodyPr anchor="b">
            <a:noAutofit/>
          </a:bodyPr>
          <a:lstStyle>
            <a:lvl1pPr>
              <a:lnSpc>
                <a:spcPct val="100000"/>
              </a:lnSpc>
              <a:defRPr sz="1800" b="1"/>
            </a:lvl1pPr>
            <a:lvl2pPr>
              <a:defRPr sz="933" b="1"/>
            </a:lvl2pPr>
            <a:lvl3pPr>
              <a:defRPr sz="800" b="1"/>
            </a:lvl3pPr>
            <a:lvl4pPr>
              <a:defRPr sz="733" b="1"/>
            </a:lvl4pPr>
            <a:lvl5pPr>
              <a:defRPr sz="733" b="1"/>
            </a:lvl5pPr>
          </a:lstStyle>
          <a:p>
            <a:pPr marL="0" marR="0" lvl="0" indent="0" algn="l" defTabSz="360018"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Click to edit Master text</a:t>
            </a:r>
          </a:p>
        </p:txBody>
      </p:sp>
    </p:spTree>
    <p:extLst>
      <p:ext uri="{BB962C8B-B14F-4D97-AF65-F5344CB8AC3E}">
        <p14:creationId xmlns:p14="http://schemas.microsoft.com/office/powerpoint/2010/main" val="96953708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meline I60V1">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6E13BCE2-0A6D-C8D2-C9E1-2F8BA3EF9CA8}"/>
              </a:ext>
            </a:extLst>
          </p:cNvPr>
          <p:cNvCxnSpPr>
            <a:cxnSpLocks/>
          </p:cNvCxnSpPr>
          <p:nvPr userDrawn="1"/>
        </p:nvCxnSpPr>
        <p:spPr>
          <a:xfrm>
            <a:off x="628650" y="3796142"/>
            <a:ext cx="115633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1752532"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941602" y="4266470"/>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941602" y="4927423"/>
            <a:ext cx="3101761"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 name="Text Placeholder 32">
            <a:extLst>
              <a:ext uri="{FF2B5EF4-FFF2-40B4-BE49-F238E27FC236}">
                <a16:creationId xmlns:a16="http://schemas.microsoft.com/office/drawing/2014/main" id="{7502318D-C9B6-8FC2-BC5A-6030A7CC195C}"/>
              </a:ext>
            </a:extLst>
          </p:cNvPr>
          <p:cNvSpPr>
            <a:spLocks noGrp="1"/>
          </p:cNvSpPr>
          <p:nvPr>
            <p:ph type="body" sz="quarter" idx="40" hasCustomPrompt="1"/>
          </p:nvPr>
        </p:nvSpPr>
        <p:spPr>
          <a:xfrm>
            <a:off x="5356049"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7" name="Text Placeholder 10">
            <a:extLst>
              <a:ext uri="{FF2B5EF4-FFF2-40B4-BE49-F238E27FC236}">
                <a16:creationId xmlns:a16="http://schemas.microsoft.com/office/drawing/2014/main" id="{69563B44-8337-5F0B-620F-9F1FC82726B0}"/>
              </a:ext>
            </a:extLst>
          </p:cNvPr>
          <p:cNvSpPr>
            <a:spLocks noGrp="1"/>
          </p:cNvSpPr>
          <p:nvPr>
            <p:ph type="body" sz="quarter" idx="41"/>
          </p:nvPr>
        </p:nvSpPr>
        <p:spPr>
          <a:xfrm>
            <a:off x="4545119" y="1528829"/>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D53FFA6C-71B6-18D2-0CAA-ABCCD8FFB9A3}"/>
              </a:ext>
            </a:extLst>
          </p:cNvPr>
          <p:cNvSpPr>
            <a:spLocks noGrp="1"/>
          </p:cNvSpPr>
          <p:nvPr>
            <p:ph type="body" sz="quarter" idx="42"/>
          </p:nvPr>
        </p:nvSpPr>
        <p:spPr>
          <a:xfrm>
            <a:off x="4545119" y="2189782"/>
            <a:ext cx="3101761"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32">
            <a:extLst>
              <a:ext uri="{FF2B5EF4-FFF2-40B4-BE49-F238E27FC236}">
                <a16:creationId xmlns:a16="http://schemas.microsoft.com/office/drawing/2014/main" id="{9734082A-7D0B-8B55-702F-E4606E5A4F97}"/>
              </a:ext>
            </a:extLst>
          </p:cNvPr>
          <p:cNvSpPr>
            <a:spLocks noGrp="1"/>
          </p:cNvSpPr>
          <p:nvPr>
            <p:ph type="body" sz="quarter" idx="43" hasCustomPrompt="1"/>
          </p:nvPr>
        </p:nvSpPr>
        <p:spPr>
          <a:xfrm>
            <a:off x="895956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12" name="Text Placeholder 10">
            <a:extLst>
              <a:ext uri="{FF2B5EF4-FFF2-40B4-BE49-F238E27FC236}">
                <a16:creationId xmlns:a16="http://schemas.microsoft.com/office/drawing/2014/main" id="{65B92122-5778-B082-4CDC-51A34FD2548F}"/>
              </a:ext>
            </a:extLst>
          </p:cNvPr>
          <p:cNvSpPr>
            <a:spLocks noGrp="1"/>
          </p:cNvSpPr>
          <p:nvPr>
            <p:ph type="body" sz="quarter" idx="44"/>
          </p:nvPr>
        </p:nvSpPr>
        <p:spPr>
          <a:xfrm>
            <a:off x="8148636" y="4266470"/>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DA259CAA-9EC1-5241-D861-774BDA2061BB}"/>
              </a:ext>
            </a:extLst>
          </p:cNvPr>
          <p:cNvSpPr>
            <a:spLocks noGrp="1"/>
          </p:cNvSpPr>
          <p:nvPr>
            <p:ph type="body" sz="quarter" idx="45"/>
          </p:nvPr>
        </p:nvSpPr>
        <p:spPr>
          <a:xfrm>
            <a:off x="8148636" y="4927423"/>
            <a:ext cx="3101761"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Footer Placeholder 4">
            <a:extLst>
              <a:ext uri="{FF2B5EF4-FFF2-40B4-BE49-F238E27FC236}">
                <a16:creationId xmlns:a16="http://schemas.microsoft.com/office/drawing/2014/main" id="{BA3DD6A8-9CC5-B33D-D4AB-882472028089}"/>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7596547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meline I60V2">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6E13BCE2-0A6D-C8D2-C9E1-2F8BA3EF9CA8}"/>
              </a:ext>
            </a:extLst>
          </p:cNvPr>
          <p:cNvCxnSpPr>
            <a:cxnSpLocks/>
          </p:cNvCxnSpPr>
          <p:nvPr userDrawn="1"/>
        </p:nvCxnSpPr>
        <p:spPr>
          <a:xfrm>
            <a:off x="628650" y="3796142"/>
            <a:ext cx="115633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1307334"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941602" y="426647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941602" y="492742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2" name="Text Placeholder 10">
            <a:extLst>
              <a:ext uri="{FF2B5EF4-FFF2-40B4-BE49-F238E27FC236}">
                <a16:creationId xmlns:a16="http://schemas.microsoft.com/office/drawing/2014/main" id="{E517D083-270D-DAA5-E043-4BFA2E20E31A}"/>
              </a:ext>
            </a:extLst>
          </p:cNvPr>
          <p:cNvSpPr>
            <a:spLocks noGrp="1"/>
          </p:cNvSpPr>
          <p:nvPr>
            <p:ph type="body" sz="quarter" idx="41"/>
          </p:nvPr>
        </p:nvSpPr>
        <p:spPr>
          <a:xfrm>
            <a:off x="3745063" y="152413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7117B132-6BD8-6968-EB7F-8CEA629615B4}"/>
              </a:ext>
            </a:extLst>
          </p:cNvPr>
          <p:cNvSpPr>
            <a:spLocks noGrp="1"/>
          </p:cNvSpPr>
          <p:nvPr>
            <p:ph type="body" sz="quarter" idx="42"/>
          </p:nvPr>
        </p:nvSpPr>
        <p:spPr>
          <a:xfrm>
            <a:off x="3745063" y="218508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5B747BF6-7C58-217F-8EE5-2C6BFCA6EDD4}"/>
              </a:ext>
            </a:extLst>
          </p:cNvPr>
          <p:cNvSpPr>
            <a:spLocks noGrp="1"/>
          </p:cNvSpPr>
          <p:nvPr>
            <p:ph type="body" sz="quarter" idx="44"/>
          </p:nvPr>
        </p:nvSpPr>
        <p:spPr>
          <a:xfrm>
            <a:off x="6548524" y="426647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6" name="Text Placeholder 10">
            <a:extLst>
              <a:ext uri="{FF2B5EF4-FFF2-40B4-BE49-F238E27FC236}">
                <a16:creationId xmlns:a16="http://schemas.microsoft.com/office/drawing/2014/main" id="{91AA6A16-C864-355B-782F-35575BADED16}"/>
              </a:ext>
            </a:extLst>
          </p:cNvPr>
          <p:cNvSpPr>
            <a:spLocks noGrp="1"/>
          </p:cNvSpPr>
          <p:nvPr>
            <p:ph type="body" sz="quarter" idx="45"/>
          </p:nvPr>
        </p:nvSpPr>
        <p:spPr>
          <a:xfrm>
            <a:off x="6548524" y="492742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8" name="Text Placeholder 10">
            <a:extLst>
              <a:ext uri="{FF2B5EF4-FFF2-40B4-BE49-F238E27FC236}">
                <a16:creationId xmlns:a16="http://schemas.microsoft.com/office/drawing/2014/main" id="{B9ADF89D-D5C7-FC8E-6818-CB775018A963}"/>
              </a:ext>
            </a:extLst>
          </p:cNvPr>
          <p:cNvSpPr>
            <a:spLocks noGrp="1"/>
          </p:cNvSpPr>
          <p:nvPr>
            <p:ph type="body" sz="quarter" idx="47"/>
          </p:nvPr>
        </p:nvSpPr>
        <p:spPr>
          <a:xfrm>
            <a:off x="9351985" y="1524130"/>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9" name="Text Placeholder 10">
            <a:extLst>
              <a:ext uri="{FF2B5EF4-FFF2-40B4-BE49-F238E27FC236}">
                <a16:creationId xmlns:a16="http://schemas.microsoft.com/office/drawing/2014/main" id="{E4C43DE1-02ED-1EDE-0BCD-E3695F8D9CBC}"/>
              </a:ext>
            </a:extLst>
          </p:cNvPr>
          <p:cNvSpPr>
            <a:spLocks noGrp="1"/>
          </p:cNvSpPr>
          <p:nvPr>
            <p:ph type="body" sz="quarter" idx="48"/>
          </p:nvPr>
        </p:nvSpPr>
        <p:spPr>
          <a:xfrm>
            <a:off x="9351985" y="2185083"/>
            <a:ext cx="2211365" cy="1296005"/>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7" name="Text Placeholder 36">
            <a:extLst>
              <a:ext uri="{FF2B5EF4-FFF2-40B4-BE49-F238E27FC236}">
                <a16:creationId xmlns:a16="http://schemas.microsoft.com/office/drawing/2014/main" id="{DFD87C08-98C4-30D0-4A33-FB1C0A81E5BB}"/>
              </a:ext>
            </a:extLst>
          </p:cNvPr>
          <p:cNvSpPr>
            <a:spLocks noGrp="1"/>
          </p:cNvSpPr>
          <p:nvPr>
            <p:ph type="body" sz="quarter" idx="49" hasCustomPrompt="1"/>
          </p:nvPr>
        </p:nvSpPr>
        <p:spPr>
          <a:xfrm>
            <a:off x="4110795"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38" name="Text Placeholder 37">
            <a:extLst>
              <a:ext uri="{FF2B5EF4-FFF2-40B4-BE49-F238E27FC236}">
                <a16:creationId xmlns:a16="http://schemas.microsoft.com/office/drawing/2014/main" id="{FEC13A86-5897-1942-DBCC-938FFC6C84CC}"/>
              </a:ext>
            </a:extLst>
          </p:cNvPr>
          <p:cNvSpPr>
            <a:spLocks noGrp="1"/>
          </p:cNvSpPr>
          <p:nvPr>
            <p:ph type="body" sz="quarter" idx="50" hasCustomPrompt="1"/>
          </p:nvPr>
        </p:nvSpPr>
        <p:spPr>
          <a:xfrm>
            <a:off x="691425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39" name="Text Placeholder 38">
            <a:extLst>
              <a:ext uri="{FF2B5EF4-FFF2-40B4-BE49-F238E27FC236}">
                <a16:creationId xmlns:a16="http://schemas.microsoft.com/office/drawing/2014/main" id="{36674B4D-C210-B82F-CBC5-5A26D35DB387}"/>
              </a:ext>
            </a:extLst>
          </p:cNvPr>
          <p:cNvSpPr>
            <a:spLocks noGrp="1"/>
          </p:cNvSpPr>
          <p:nvPr>
            <p:ph type="body" sz="quarter" idx="51" hasCustomPrompt="1"/>
          </p:nvPr>
        </p:nvSpPr>
        <p:spPr>
          <a:xfrm>
            <a:off x="9717717"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rgbClr val="FFFFFF"/>
                </a:solidFill>
              </a:defRPr>
            </a:lvl1pPr>
          </a:lstStyle>
          <a:p>
            <a:pPr lvl="0" algn="ctr" defTabSz="914400"/>
            <a:r>
              <a:rPr lang="en-US" dirty="0"/>
              <a:t>Milestone</a:t>
            </a:r>
          </a:p>
        </p:txBody>
      </p:sp>
      <p:sp>
        <p:nvSpPr>
          <p:cNvPr id="2" name="Footer Placeholder 4">
            <a:extLst>
              <a:ext uri="{FF2B5EF4-FFF2-40B4-BE49-F238E27FC236}">
                <a16:creationId xmlns:a16="http://schemas.microsoft.com/office/drawing/2014/main" id="{E93BF8F5-6174-4D35-3121-0A618C4708FD}"/>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238618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2/27/2025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5261141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meline I60V3">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6E13BCE2-0A6D-C8D2-C9E1-2F8BA3EF9CA8}"/>
              </a:ext>
            </a:extLst>
          </p:cNvPr>
          <p:cNvCxnSpPr>
            <a:cxnSpLocks/>
          </p:cNvCxnSpPr>
          <p:nvPr userDrawn="1"/>
        </p:nvCxnSpPr>
        <p:spPr>
          <a:xfrm>
            <a:off x="628650" y="3796142"/>
            <a:ext cx="115633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1307334"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941602" y="4266470"/>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941602" y="4927423"/>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2" name="Text Placeholder 32">
            <a:extLst>
              <a:ext uri="{FF2B5EF4-FFF2-40B4-BE49-F238E27FC236}">
                <a16:creationId xmlns:a16="http://schemas.microsoft.com/office/drawing/2014/main" id="{91F5B98D-C55C-AF9F-2AA2-6CA1E6F1572E}"/>
              </a:ext>
            </a:extLst>
          </p:cNvPr>
          <p:cNvSpPr>
            <a:spLocks noGrp="1"/>
          </p:cNvSpPr>
          <p:nvPr>
            <p:ph type="body" sz="quarter" idx="40" hasCustomPrompt="1"/>
          </p:nvPr>
        </p:nvSpPr>
        <p:spPr>
          <a:xfrm>
            <a:off x="3409900"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7" name="Text Placeholder 10">
            <a:extLst>
              <a:ext uri="{FF2B5EF4-FFF2-40B4-BE49-F238E27FC236}">
                <a16:creationId xmlns:a16="http://schemas.microsoft.com/office/drawing/2014/main" id="{80FF510C-0351-5B63-4816-3D8D0B7B0E28}"/>
              </a:ext>
            </a:extLst>
          </p:cNvPr>
          <p:cNvSpPr>
            <a:spLocks noGrp="1"/>
          </p:cNvSpPr>
          <p:nvPr>
            <p:ph type="body" sz="quarter" idx="41"/>
          </p:nvPr>
        </p:nvSpPr>
        <p:spPr>
          <a:xfrm>
            <a:off x="3044168" y="153438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98D1E57D-D410-0BD7-599E-5F938BCE8BA8}"/>
              </a:ext>
            </a:extLst>
          </p:cNvPr>
          <p:cNvSpPr>
            <a:spLocks noGrp="1"/>
          </p:cNvSpPr>
          <p:nvPr>
            <p:ph type="body" sz="quarter" idx="42"/>
          </p:nvPr>
        </p:nvSpPr>
        <p:spPr>
          <a:xfrm>
            <a:off x="3044168" y="2195338"/>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32">
            <a:extLst>
              <a:ext uri="{FF2B5EF4-FFF2-40B4-BE49-F238E27FC236}">
                <a16:creationId xmlns:a16="http://schemas.microsoft.com/office/drawing/2014/main" id="{DD32BBF8-5D7D-0A72-B915-8978F64684F1}"/>
              </a:ext>
            </a:extLst>
          </p:cNvPr>
          <p:cNvSpPr>
            <a:spLocks noGrp="1"/>
          </p:cNvSpPr>
          <p:nvPr>
            <p:ph type="body" sz="quarter" idx="43" hasCustomPrompt="1"/>
          </p:nvPr>
        </p:nvSpPr>
        <p:spPr>
          <a:xfrm>
            <a:off x="551246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12" name="Text Placeholder 10">
            <a:extLst>
              <a:ext uri="{FF2B5EF4-FFF2-40B4-BE49-F238E27FC236}">
                <a16:creationId xmlns:a16="http://schemas.microsoft.com/office/drawing/2014/main" id="{F1C2C9E0-61BF-65F2-5DD0-835D89A25092}"/>
              </a:ext>
            </a:extLst>
          </p:cNvPr>
          <p:cNvSpPr>
            <a:spLocks noGrp="1"/>
          </p:cNvSpPr>
          <p:nvPr>
            <p:ph type="body" sz="quarter" idx="44"/>
          </p:nvPr>
        </p:nvSpPr>
        <p:spPr>
          <a:xfrm>
            <a:off x="5146734" y="4266470"/>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7F5D5A36-A0E5-5741-E4FB-ABC9A74BEE6C}"/>
              </a:ext>
            </a:extLst>
          </p:cNvPr>
          <p:cNvSpPr>
            <a:spLocks noGrp="1"/>
          </p:cNvSpPr>
          <p:nvPr>
            <p:ph type="body" sz="quarter" idx="45"/>
          </p:nvPr>
        </p:nvSpPr>
        <p:spPr>
          <a:xfrm>
            <a:off x="5146734" y="4927423"/>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5" name="Text Placeholder 32">
            <a:extLst>
              <a:ext uri="{FF2B5EF4-FFF2-40B4-BE49-F238E27FC236}">
                <a16:creationId xmlns:a16="http://schemas.microsoft.com/office/drawing/2014/main" id="{01132B6A-A459-6C31-551E-FF431B65BF93}"/>
              </a:ext>
            </a:extLst>
          </p:cNvPr>
          <p:cNvSpPr>
            <a:spLocks noGrp="1"/>
          </p:cNvSpPr>
          <p:nvPr>
            <p:ph type="body" sz="quarter" idx="46" hasCustomPrompt="1"/>
          </p:nvPr>
        </p:nvSpPr>
        <p:spPr>
          <a:xfrm>
            <a:off x="7615032"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16" name="Text Placeholder 10">
            <a:extLst>
              <a:ext uri="{FF2B5EF4-FFF2-40B4-BE49-F238E27FC236}">
                <a16:creationId xmlns:a16="http://schemas.microsoft.com/office/drawing/2014/main" id="{7D3FF07D-729D-55CA-D669-E39DE54B5ABE}"/>
              </a:ext>
            </a:extLst>
          </p:cNvPr>
          <p:cNvSpPr>
            <a:spLocks noGrp="1"/>
          </p:cNvSpPr>
          <p:nvPr>
            <p:ph type="body" sz="quarter" idx="47"/>
          </p:nvPr>
        </p:nvSpPr>
        <p:spPr>
          <a:xfrm>
            <a:off x="7249300" y="153438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Text Placeholder 10">
            <a:extLst>
              <a:ext uri="{FF2B5EF4-FFF2-40B4-BE49-F238E27FC236}">
                <a16:creationId xmlns:a16="http://schemas.microsoft.com/office/drawing/2014/main" id="{363FC0AA-8A01-F226-15FB-BFA014C78AAC}"/>
              </a:ext>
            </a:extLst>
          </p:cNvPr>
          <p:cNvSpPr>
            <a:spLocks noGrp="1"/>
          </p:cNvSpPr>
          <p:nvPr>
            <p:ph type="body" sz="quarter" idx="48"/>
          </p:nvPr>
        </p:nvSpPr>
        <p:spPr>
          <a:xfrm>
            <a:off x="7249300" y="2195338"/>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8" name="Text Placeholder 32">
            <a:extLst>
              <a:ext uri="{FF2B5EF4-FFF2-40B4-BE49-F238E27FC236}">
                <a16:creationId xmlns:a16="http://schemas.microsoft.com/office/drawing/2014/main" id="{B92F9F51-E628-BB5B-223C-41F2E3DF28CD}"/>
              </a:ext>
            </a:extLst>
          </p:cNvPr>
          <p:cNvSpPr>
            <a:spLocks noGrp="1"/>
          </p:cNvSpPr>
          <p:nvPr>
            <p:ph type="body" sz="quarter" idx="49" hasCustomPrompt="1"/>
          </p:nvPr>
        </p:nvSpPr>
        <p:spPr>
          <a:xfrm>
            <a:off x="9717599"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19" name="Text Placeholder 10">
            <a:extLst>
              <a:ext uri="{FF2B5EF4-FFF2-40B4-BE49-F238E27FC236}">
                <a16:creationId xmlns:a16="http://schemas.microsoft.com/office/drawing/2014/main" id="{F0FBE25F-4837-F297-1C31-20D63BCB9203}"/>
              </a:ext>
            </a:extLst>
          </p:cNvPr>
          <p:cNvSpPr>
            <a:spLocks noGrp="1"/>
          </p:cNvSpPr>
          <p:nvPr>
            <p:ph type="body" sz="quarter" idx="50"/>
          </p:nvPr>
        </p:nvSpPr>
        <p:spPr>
          <a:xfrm>
            <a:off x="9351867" y="4266470"/>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67A435FF-E7EC-F7E3-020E-651F29654DCD}"/>
              </a:ext>
            </a:extLst>
          </p:cNvPr>
          <p:cNvSpPr>
            <a:spLocks noGrp="1"/>
          </p:cNvSpPr>
          <p:nvPr>
            <p:ph type="body" sz="quarter" idx="51"/>
          </p:nvPr>
        </p:nvSpPr>
        <p:spPr>
          <a:xfrm>
            <a:off x="9351867" y="4927423"/>
            <a:ext cx="2211365"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4" name="Footer Placeholder 4">
            <a:extLst>
              <a:ext uri="{FF2B5EF4-FFF2-40B4-BE49-F238E27FC236}">
                <a16:creationId xmlns:a16="http://schemas.microsoft.com/office/drawing/2014/main" id="{0434FD51-B9AB-CE23-4562-A515946A415B}"/>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8419186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meline I60V4">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cxnSp>
        <p:nvCxnSpPr>
          <p:cNvPr id="5" name="Straight Connector 4">
            <a:extLst>
              <a:ext uri="{FF2B5EF4-FFF2-40B4-BE49-F238E27FC236}">
                <a16:creationId xmlns:a16="http://schemas.microsoft.com/office/drawing/2014/main" id="{6E13BCE2-0A6D-C8D2-C9E1-2F8BA3EF9CA8}"/>
              </a:ext>
            </a:extLst>
          </p:cNvPr>
          <p:cNvCxnSpPr>
            <a:cxnSpLocks/>
          </p:cNvCxnSpPr>
          <p:nvPr userDrawn="1"/>
        </p:nvCxnSpPr>
        <p:spPr>
          <a:xfrm>
            <a:off x="628650" y="3796142"/>
            <a:ext cx="115633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1307334"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1141819" y="4266470"/>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1141819" y="4927423"/>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36" name="Text Placeholder 32">
            <a:extLst>
              <a:ext uri="{FF2B5EF4-FFF2-40B4-BE49-F238E27FC236}">
                <a16:creationId xmlns:a16="http://schemas.microsoft.com/office/drawing/2014/main" id="{84EA2BE9-58BC-0572-1B9E-0FA595283A60}"/>
              </a:ext>
            </a:extLst>
          </p:cNvPr>
          <p:cNvSpPr>
            <a:spLocks noGrp="1"/>
          </p:cNvSpPr>
          <p:nvPr>
            <p:ph type="body" sz="quarter" idx="40" hasCustomPrompt="1"/>
          </p:nvPr>
        </p:nvSpPr>
        <p:spPr>
          <a:xfrm>
            <a:off x="3028665"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37" name="Text Placeholder 10">
            <a:extLst>
              <a:ext uri="{FF2B5EF4-FFF2-40B4-BE49-F238E27FC236}">
                <a16:creationId xmlns:a16="http://schemas.microsoft.com/office/drawing/2014/main" id="{361B364E-A83B-A3EA-B6CC-0E60E1E4E96D}"/>
              </a:ext>
            </a:extLst>
          </p:cNvPr>
          <p:cNvSpPr>
            <a:spLocks noGrp="1"/>
          </p:cNvSpPr>
          <p:nvPr>
            <p:ph type="body" sz="quarter" idx="41"/>
          </p:nvPr>
        </p:nvSpPr>
        <p:spPr>
          <a:xfrm>
            <a:off x="2863150" y="1532798"/>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38" name="Text Placeholder 10">
            <a:extLst>
              <a:ext uri="{FF2B5EF4-FFF2-40B4-BE49-F238E27FC236}">
                <a16:creationId xmlns:a16="http://schemas.microsoft.com/office/drawing/2014/main" id="{E43423A4-80A0-CE47-E8E1-764C1342EB5C}"/>
              </a:ext>
            </a:extLst>
          </p:cNvPr>
          <p:cNvSpPr>
            <a:spLocks noGrp="1"/>
          </p:cNvSpPr>
          <p:nvPr>
            <p:ph type="body" sz="quarter" idx="42"/>
          </p:nvPr>
        </p:nvSpPr>
        <p:spPr>
          <a:xfrm>
            <a:off x="2863150" y="2193751"/>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39" name="Text Placeholder 32">
            <a:extLst>
              <a:ext uri="{FF2B5EF4-FFF2-40B4-BE49-F238E27FC236}">
                <a16:creationId xmlns:a16="http://schemas.microsoft.com/office/drawing/2014/main" id="{E8A297F5-4590-4545-34CF-C34D16B1A8CF}"/>
              </a:ext>
            </a:extLst>
          </p:cNvPr>
          <p:cNvSpPr>
            <a:spLocks noGrp="1"/>
          </p:cNvSpPr>
          <p:nvPr>
            <p:ph type="body" sz="quarter" idx="43" hasCustomPrompt="1"/>
          </p:nvPr>
        </p:nvSpPr>
        <p:spPr>
          <a:xfrm>
            <a:off x="4749996"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40" name="Text Placeholder 10">
            <a:extLst>
              <a:ext uri="{FF2B5EF4-FFF2-40B4-BE49-F238E27FC236}">
                <a16:creationId xmlns:a16="http://schemas.microsoft.com/office/drawing/2014/main" id="{081EB8AA-039B-103B-BDD8-DB0E0350F72A}"/>
              </a:ext>
            </a:extLst>
          </p:cNvPr>
          <p:cNvSpPr>
            <a:spLocks noGrp="1"/>
          </p:cNvSpPr>
          <p:nvPr>
            <p:ph type="body" sz="quarter" idx="44"/>
          </p:nvPr>
        </p:nvSpPr>
        <p:spPr>
          <a:xfrm>
            <a:off x="4584481" y="4266470"/>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1" name="Text Placeholder 10">
            <a:extLst>
              <a:ext uri="{FF2B5EF4-FFF2-40B4-BE49-F238E27FC236}">
                <a16:creationId xmlns:a16="http://schemas.microsoft.com/office/drawing/2014/main" id="{A65CEB2D-F47B-3273-4E6E-51154E710052}"/>
              </a:ext>
            </a:extLst>
          </p:cNvPr>
          <p:cNvSpPr>
            <a:spLocks noGrp="1"/>
          </p:cNvSpPr>
          <p:nvPr>
            <p:ph type="body" sz="quarter" idx="45"/>
          </p:nvPr>
        </p:nvSpPr>
        <p:spPr>
          <a:xfrm>
            <a:off x="4584481" y="4927423"/>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2" name="Text Placeholder 32">
            <a:extLst>
              <a:ext uri="{FF2B5EF4-FFF2-40B4-BE49-F238E27FC236}">
                <a16:creationId xmlns:a16="http://schemas.microsoft.com/office/drawing/2014/main" id="{95094D9D-6294-E6FD-58B5-E6F275CA0147}"/>
              </a:ext>
            </a:extLst>
          </p:cNvPr>
          <p:cNvSpPr>
            <a:spLocks noGrp="1"/>
          </p:cNvSpPr>
          <p:nvPr>
            <p:ph type="body" sz="quarter" idx="46" hasCustomPrompt="1"/>
          </p:nvPr>
        </p:nvSpPr>
        <p:spPr>
          <a:xfrm>
            <a:off x="6471327"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43" name="Text Placeholder 10">
            <a:extLst>
              <a:ext uri="{FF2B5EF4-FFF2-40B4-BE49-F238E27FC236}">
                <a16:creationId xmlns:a16="http://schemas.microsoft.com/office/drawing/2014/main" id="{87D12B64-998D-AAD8-3174-D0E5B970DD7C}"/>
              </a:ext>
            </a:extLst>
          </p:cNvPr>
          <p:cNvSpPr>
            <a:spLocks noGrp="1"/>
          </p:cNvSpPr>
          <p:nvPr>
            <p:ph type="body" sz="quarter" idx="47"/>
          </p:nvPr>
        </p:nvSpPr>
        <p:spPr>
          <a:xfrm>
            <a:off x="6305812" y="1532798"/>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4" name="Text Placeholder 10">
            <a:extLst>
              <a:ext uri="{FF2B5EF4-FFF2-40B4-BE49-F238E27FC236}">
                <a16:creationId xmlns:a16="http://schemas.microsoft.com/office/drawing/2014/main" id="{995C8389-B549-221C-325C-9CB19F5B37AF}"/>
              </a:ext>
            </a:extLst>
          </p:cNvPr>
          <p:cNvSpPr>
            <a:spLocks noGrp="1"/>
          </p:cNvSpPr>
          <p:nvPr>
            <p:ph type="body" sz="quarter" idx="48"/>
          </p:nvPr>
        </p:nvSpPr>
        <p:spPr>
          <a:xfrm>
            <a:off x="6305812" y="2193751"/>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5" name="Text Placeholder 32">
            <a:extLst>
              <a:ext uri="{FF2B5EF4-FFF2-40B4-BE49-F238E27FC236}">
                <a16:creationId xmlns:a16="http://schemas.microsoft.com/office/drawing/2014/main" id="{7B70761B-8854-8EE6-9623-674706326D98}"/>
              </a:ext>
            </a:extLst>
          </p:cNvPr>
          <p:cNvSpPr>
            <a:spLocks noGrp="1"/>
          </p:cNvSpPr>
          <p:nvPr>
            <p:ph type="body" sz="quarter" idx="49" hasCustomPrompt="1"/>
          </p:nvPr>
        </p:nvSpPr>
        <p:spPr>
          <a:xfrm>
            <a:off x="8192658"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46" name="Text Placeholder 10">
            <a:extLst>
              <a:ext uri="{FF2B5EF4-FFF2-40B4-BE49-F238E27FC236}">
                <a16:creationId xmlns:a16="http://schemas.microsoft.com/office/drawing/2014/main" id="{9D35FFEB-FE3F-C0A8-609C-C3A5252506D8}"/>
              </a:ext>
            </a:extLst>
          </p:cNvPr>
          <p:cNvSpPr>
            <a:spLocks noGrp="1"/>
          </p:cNvSpPr>
          <p:nvPr>
            <p:ph type="body" sz="quarter" idx="50"/>
          </p:nvPr>
        </p:nvSpPr>
        <p:spPr>
          <a:xfrm>
            <a:off x="8027143" y="4266470"/>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7" name="Text Placeholder 10">
            <a:extLst>
              <a:ext uri="{FF2B5EF4-FFF2-40B4-BE49-F238E27FC236}">
                <a16:creationId xmlns:a16="http://schemas.microsoft.com/office/drawing/2014/main" id="{CD9FE520-4833-4DC9-8B6A-A518983651BA}"/>
              </a:ext>
            </a:extLst>
          </p:cNvPr>
          <p:cNvSpPr>
            <a:spLocks noGrp="1"/>
          </p:cNvSpPr>
          <p:nvPr>
            <p:ph type="body" sz="quarter" idx="51"/>
          </p:nvPr>
        </p:nvSpPr>
        <p:spPr>
          <a:xfrm>
            <a:off x="8027143" y="4927423"/>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8" name="Text Placeholder 32">
            <a:extLst>
              <a:ext uri="{FF2B5EF4-FFF2-40B4-BE49-F238E27FC236}">
                <a16:creationId xmlns:a16="http://schemas.microsoft.com/office/drawing/2014/main" id="{956629A6-6CB5-7F74-1BFE-CA6E5D714309}"/>
              </a:ext>
            </a:extLst>
          </p:cNvPr>
          <p:cNvSpPr>
            <a:spLocks noGrp="1"/>
          </p:cNvSpPr>
          <p:nvPr>
            <p:ph type="body" sz="quarter" idx="52" hasCustomPrompt="1"/>
          </p:nvPr>
        </p:nvSpPr>
        <p:spPr>
          <a:xfrm>
            <a:off x="9913989" y="3643742"/>
            <a:ext cx="1479900" cy="304800"/>
          </a:xfrm>
          <a:custGeom>
            <a:avLst/>
            <a:gdLst>
              <a:gd name="connsiteX0" fmla="*/ 1331865 w 1479900"/>
              <a:gd name="connsiteY0" fmla="*/ 85813 h 304800"/>
              <a:gd name="connsiteX1" fmla="*/ 1336764 w 1479900"/>
              <a:gd name="connsiteY1" fmla="*/ 93079 h 304800"/>
              <a:gd name="connsiteX2" fmla="*/ 1348740 w 1479900"/>
              <a:gd name="connsiteY2" fmla="*/ 152400 h 304800"/>
              <a:gd name="connsiteX3" fmla="*/ 1336764 w 1479900"/>
              <a:gd name="connsiteY3" fmla="*/ 211721 h 304800"/>
              <a:gd name="connsiteX4" fmla="*/ 1331865 w 1479900"/>
              <a:gd name="connsiteY4" fmla="*/ 218987 h 304800"/>
              <a:gd name="connsiteX5" fmla="*/ 1440181 w 1479900"/>
              <a:gd name="connsiteY5" fmla="*/ 152400 h 304800"/>
              <a:gd name="connsiteX6" fmla="*/ 152400 w 1479900"/>
              <a:gd name="connsiteY6" fmla="*/ 0 h 304800"/>
              <a:gd name="connsiteX7" fmla="*/ 1196340 w 1479900"/>
              <a:gd name="connsiteY7" fmla="*/ 0 h 304800"/>
              <a:gd name="connsiteX8" fmla="*/ 1304103 w 1479900"/>
              <a:gd name="connsiteY8" fmla="*/ 44637 h 304800"/>
              <a:gd name="connsiteX9" fmla="*/ 1305025 w 1479900"/>
              <a:gd name="connsiteY9" fmla="*/ 46005 h 304800"/>
              <a:gd name="connsiteX10" fmla="*/ 1306829 w 1479900"/>
              <a:gd name="connsiteY10" fmla="*/ 46005 h 304800"/>
              <a:gd name="connsiteX11" fmla="*/ 1479900 w 1479900"/>
              <a:gd name="connsiteY11" fmla="*/ 152400 h 304800"/>
              <a:gd name="connsiteX12" fmla="*/ 1306829 w 1479900"/>
              <a:gd name="connsiteY12" fmla="*/ 258795 h 304800"/>
              <a:gd name="connsiteX13" fmla="*/ 1305025 w 1479900"/>
              <a:gd name="connsiteY13" fmla="*/ 258795 h 304800"/>
              <a:gd name="connsiteX14" fmla="*/ 1304103 w 1479900"/>
              <a:gd name="connsiteY14" fmla="*/ 260163 h 304800"/>
              <a:gd name="connsiteX15" fmla="*/ 1196340 w 1479900"/>
              <a:gd name="connsiteY15" fmla="*/ 304800 h 304800"/>
              <a:gd name="connsiteX16" fmla="*/ 152400 w 1479900"/>
              <a:gd name="connsiteY16" fmla="*/ 304800 h 304800"/>
              <a:gd name="connsiteX17" fmla="*/ 0 w 1479900"/>
              <a:gd name="connsiteY17" fmla="*/ 152400 h 304800"/>
              <a:gd name="connsiteX18" fmla="*/ 152400 w 1479900"/>
              <a:gd name="connsiteY18" fmla="*/ 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479900" h="304800">
                <a:moveTo>
                  <a:pt x="1331865" y="85813"/>
                </a:moveTo>
                <a:lnTo>
                  <a:pt x="1336764" y="93079"/>
                </a:lnTo>
                <a:cubicBezTo>
                  <a:pt x="1344476" y="111312"/>
                  <a:pt x="1348740" y="131358"/>
                  <a:pt x="1348740" y="152400"/>
                </a:cubicBezTo>
                <a:cubicBezTo>
                  <a:pt x="1348740" y="173442"/>
                  <a:pt x="1344476" y="193488"/>
                  <a:pt x="1336764" y="211721"/>
                </a:cubicBezTo>
                <a:lnTo>
                  <a:pt x="1331865" y="218987"/>
                </a:lnTo>
                <a:lnTo>
                  <a:pt x="1440181" y="152400"/>
                </a:lnTo>
                <a:close/>
                <a:moveTo>
                  <a:pt x="152400" y="0"/>
                </a:moveTo>
                <a:lnTo>
                  <a:pt x="1196340" y="0"/>
                </a:lnTo>
                <a:cubicBezTo>
                  <a:pt x="1238424" y="0"/>
                  <a:pt x="1276524" y="17058"/>
                  <a:pt x="1304103" y="44637"/>
                </a:cubicBezTo>
                <a:lnTo>
                  <a:pt x="1305025" y="46005"/>
                </a:lnTo>
                <a:lnTo>
                  <a:pt x="1306829" y="46005"/>
                </a:lnTo>
                <a:lnTo>
                  <a:pt x="1479900" y="152400"/>
                </a:lnTo>
                <a:lnTo>
                  <a:pt x="1306829" y="258795"/>
                </a:lnTo>
                <a:lnTo>
                  <a:pt x="1305025" y="258795"/>
                </a:lnTo>
                <a:lnTo>
                  <a:pt x="1304103" y="260163"/>
                </a:lnTo>
                <a:cubicBezTo>
                  <a:pt x="1276524" y="287742"/>
                  <a:pt x="1238424" y="304800"/>
                  <a:pt x="1196340" y="304800"/>
                </a:cubicBezTo>
                <a:lnTo>
                  <a:pt x="152400" y="304800"/>
                </a:lnTo>
                <a:cubicBezTo>
                  <a:pt x="68232" y="304800"/>
                  <a:pt x="0" y="236568"/>
                  <a:pt x="0" y="152400"/>
                </a:cubicBezTo>
                <a:cubicBezTo>
                  <a:pt x="0" y="68232"/>
                  <a:pt x="68232" y="0"/>
                  <a:pt x="152400" y="0"/>
                </a:cubicBezTo>
                <a:close/>
              </a:path>
            </a:pathLst>
          </a:cu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300" b="1" dirty="0">
                <a:solidFill>
                  <a:srgbClr val="FFFFFF"/>
                </a:solidFill>
              </a:defRPr>
            </a:lvl1pPr>
          </a:lstStyle>
          <a:p>
            <a:pPr lvl="0" algn="ctr" defTabSz="914400"/>
            <a:r>
              <a:rPr lang="en-US" dirty="0"/>
              <a:t>Milestone</a:t>
            </a:r>
          </a:p>
        </p:txBody>
      </p:sp>
      <p:sp>
        <p:nvSpPr>
          <p:cNvPr id="49" name="Text Placeholder 10">
            <a:extLst>
              <a:ext uri="{FF2B5EF4-FFF2-40B4-BE49-F238E27FC236}">
                <a16:creationId xmlns:a16="http://schemas.microsoft.com/office/drawing/2014/main" id="{FCB15D87-1FFA-1F68-310D-3FE9AEE4796D}"/>
              </a:ext>
            </a:extLst>
          </p:cNvPr>
          <p:cNvSpPr>
            <a:spLocks noGrp="1"/>
          </p:cNvSpPr>
          <p:nvPr>
            <p:ph type="body" sz="quarter" idx="53"/>
          </p:nvPr>
        </p:nvSpPr>
        <p:spPr>
          <a:xfrm>
            <a:off x="9748474" y="1532798"/>
            <a:ext cx="1810932"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50" name="Text Placeholder 10">
            <a:extLst>
              <a:ext uri="{FF2B5EF4-FFF2-40B4-BE49-F238E27FC236}">
                <a16:creationId xmlns:a16="http://schemas.microsoft.com/office/drawing/2014/main" id="{34D7EBCA-CF40-FED9-412E-9B27ECEF9F89}"/>
              </a:ext>
            </a:extLst>
          </p:cNvPr>
          <p:cNvSpPr>
            <a:spLocks noGrp="1"/>
          </p:cNvSpPr>
          <p:nvPr>
            <p:ph type="body" sz="quarter" idx="54"/>
          </p:nvPr>
        </p:nvSpPr>
        <p:spPr>
          <a:xfrm>
            <a:off x="9748474" y="2193751"/>
            <a:ext cx="1810932" cy="1296005"/>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2" name="Footer Placeholder 4">
            <a:extLst>
              <a:ext uri="{FF2B5EF4-FFF2-40B4-BE49-F238E27FC236}">
                <a16:creationId xmlns:a16="http://schemas.microsoft.com/office/drawing/2014/main" id="{2CF97631-08B2-A5C2-8BF2-87E4275AABD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22010163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meline I60V5">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E3D6FCED-51B7-3659-9F46-2A163D565CF9}"/>
              </a:ext>
            </a:extLst>
          </p:cNvPr>
          <p:cNvGrpSpPr/>
          <p:nvPr userDrawn="1"/>
        </p:nvGrpSpPr>
        <p:grpSpPr>
          <a:xfrm>
            <a:off x="4134283" y="3142237"/>
            <a:ext cx="3923434" cy="1307812"/>
            <a:chOff x="4134283" y="2771991"/>
            <a:chExt cx="3923434" cy="1307812"/>
          </a:xfrm>
        </p:grpSpPr>
        <p:grpSp>
          <p:nvGrpSpPr>
            <p:cNvPr id="24" name="Group 23">
              <a:extLst>
                <a:ext uri="{FF2B5EF4-FFF2-40B4-BE49-F238E27FC236}">
                  <a16:creationId xmlns:a16="http://schemas.microsoft.com/office/drawing/2014/main" id="{FD2D6D45-D33D-2367-08C5-5121C3134163}"/>
                </a:ext>
              </a:extLst>
            </p:cNvPr>
            <p:cNvGrpSpPr/>
            <p:nvPr userDrawn="1"/>
          </p:nvGrpSpPr>
          <p:grpSpPr>
            <a:xfrm>
              <a:off x="4134283" y="2771991"/>
              <a:ext cx="3923434" cy="1307812"/>
              <a:chOff x="4134283" y="2768888"/>
              <a:chExt cx="3923434" cy="1307812"/>
            </a:xfrm>
          </p:grpSpPr>
          <p:sp>
            <p:nvSpPr>
              <p:cNvPr id="29" name="Arc 47">
                <a:extLst>
                  <a:ext uri="{FF2B5EF4-FFF2-40B4-BE49-F238E27FC236}">
                    <a16:creationId xmlns:a16="http://schemas.microsoft.com/office/drawing/2014/main" id="{F165CB7B-DB7B-A29B-A6B8-989925DEB912}"/>
                  </a:ext>
                </a:extLst>
              </p:cNvPr>
              <p:cNvSpPr/>
              <p:nvPr userDrawn="1"/>
            </p:nvSpPr>
            <p:spPr>
              <a:xfrm>
                <a:off x="4134283"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0" name="Arc 48">
                <a:extLst>
                  <a:ext uri="{FF2B5EF4-FFF2-40B4-BE49-F238E27FC236}">
                    <a16:creationId xmlns:a16="http://schemas.microsoft.com/office/drawing/2014/main" id="{641F20B0-869E-4B19-7D47-8D75F0197B58}"/>
                  </a:ext>
                </a:extLst>
              </p:cNvPr>
              <p:cNvSpPr/>
              <p:nvPr userDrawn="1"/>
            </p:nvSpPr>
            <p:spPr>
              <a:xfrm flipV="1">
                <a:off x="5442094"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1" name="Arc 49">
                <a:extLst>
                  <a:ext uri="{FF2B5EF4-FFF2-40B4-BE49-F238E27FC236}">
                    <a16:creationId xmlns:a16="http://schemas.microsoft.com/office/drawing/2014/main" id="{6B07CC81-8DBB-4725-2BD1-C2037F5F45F2}"/>
                  </a:ext>
                </a:extLst>
              </p:cNvPr>
              <p:cNvSpPr/>
              <p:nvPr userDrawn="1"/>
            </p:nvSpPr>
            <p:spPr>
              <a:xfrm>
                <a:off x="6749906"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25" name="Group 24">
              <a:extLst>
                <a:ext uri="{FF2B5EF4-FFF2-40B4-BE49-F238E27FC236}">
                  <a16:creationId xmlns:a16="http://schemas.microsoft.com/office/drawing/2014/main" id="{4567742A-9D9B-72FB-08A0-576F73A82E60}"/>
                </a:ext>
              </a:extLst>
            </p:cNvPr>
            <p:cNvGrpSpPr/>
            <p:nvPr userDrawn="1"/>
          </p:nvGrpSpPr>
          <p:grpSpPr>
            <a:xfrm>
              <a:off x="4134283" y="2771991"/>
              <a:ext cx="3923434" cy="1307812"/>
              <a:chOff x="4134283" y="2775094"/>
              <a:chExt cx="3923434" cy="1307812"/>
            </a:xfrm>
          </p:grpSpPr>
          <p:sp>
            <p:nvSpPr>
              <p:cNvPr id="26" name="Arc 25">
                <a:extLst>
                  <a:ext uri="{FF2B5EF4-FFF2-40B4-BE49-F238E27FC236}">
                    <a16:creationId xmlns:a16="http://schemas.microsoft.com/office/drawing/2014/main" id="{84D419AC-09D2-AFBE-82CC-1CEC625F40CD}"/>
                  </a:ext>
                </a:extLst>
              </p:cNvPr>
              <p:cNvSpPr/>
              <p:nvPr userDrawn="1"/>
            </p:nvSpPr>
            <p:spPr>
              <a:xfrm>
                <a:off x="4134283"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27" name="Arc 26">
                <a:extLst>
                  <a:ext uri="{FF2B5EF4-FFF2-40B4-BE49-F238E27FC236}">
                    <a16:creationId xmlns:a16="http://schemas.microsoft.com/office/drawing/2014/main" id="{C1C3CFB3-BB55-68F9-F5F3-1ED6AB0617C1}"/>
                  </a:ext>
                </a:extLst>
              </p:cNvPr>
              <p:cNvSpPr/>
              <p:nvPr userDrawn="1"/>
            </p:nvSpPr>
            <p:spPr>
              <a:xfrm flipV="1">
                <a:off x="5442094" y="2775094"/>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28" name="Arc 27">
                <a:extLst>
                  <a:ext uri="{FF2B5EF4-FFF2-40B4-BE49-F238E27FC236}">
                    <a16:creationId xmlns:a16="http://schemas.microsoft.com/office/drawing/2014/main" id="{434951B9-CF54-DE2F-33D9-EF35CAB87DBE}"/>
                  </a:ext>
                </a:extLst>
              </p:cNvPr>
              <p:cNvSpPr/>
              <p:nvPr userDrawn="1"/>
            </p:nvSpPr>
            <p:spPr>
              <a:xfrm>
                <a:off x="6749906"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4158189"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chemeClr val="tx1"/>
                </a:solidFill>
              </a:defRPr>
            </a:lvl1pPr>
          </a:lstStyle>
          <a:p>
            <a:pPr lvl="0" algn="ctr" defTabSz="914400"/>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941602" y="1904270"/>
            <a:ext cx="3101761" cy="570251"/>
          </a:xfrm>
        </p:spPr>
        <p:txBody>
          <a:bodyPr anchor="ctr">
            <a:noAutofit/>
          </a:bodyPr>
          <a:lstStyle>
            <a:lvl1pPr algn="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941602" y="2565223"/>
            <a:ext cx="3101761" cy="863777"/>
          </a:xfrm>
        </p:spPr>
        <p:txBody>
          <a:bodyPr>
            <a:noAutofit/>
          </a:bodyPr>
          <a:lstStyle>
            <a:lvl1pPr algn="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 name="Text Placeholder 32">
            <a:extLst>
              <a:ext uri="{FF2B5EF4-FFF2-40B4-BE49-F238E27FC236}">
                <a16:creationId xmlns:a16="http://schemas.microsoft.com/office/drawing/2014/main" id="{7502318D-C9B6-8FC2-BC5A-6030A7CC195C}"/>
              </a:ext>
            </a:extLst>
          </p:cNvPr>
          <p:cNvSpPr>
            <a:spLocks noGrp="1"/>
          </p:cNvSpPr>
          <p:nvPr>
            <p:ph type="body" sz="quarter" idx="40" hasCustomPrompt="1"/>
          </p:nvPr>
        </p:nvSpPr>
        <p:spPr>
          <a:xfrm>
            <a:off x="5466000"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chemeClr val="tx1"/>
                </a:solidFill>
              </a:defRPr>
            </a:lvl1pPr>
          </a:lstStyle>
          <a:p>
            <a:pPr lvl="0" algn="ctr" defTabSz="914400"/>
            <a:r>
              <a:rPr lang="en-US" dirty="0"/>
              <a:t>Milestone</a:t>
            </a:r>
          </a:p>
        </p:txBody>
      </p:sp>
      <p:sp>
        <p:nvSpPr>
          <p:cNvPr id="7" name="Text Placeholder 10">
            <a:extLst>
              <a:ext uri="{FF2B5EF4-FFF2-40B4-BE49-F238E27FC236}">
                <a16:creationId xmlns:a16="http://schemas.microsoft.com/office/drawing/2014/main" id="{69563B44-8337-5F0B-620F-9F1FC82726B0}"/>
              </a:ext>
            </a:extLst>
          </p:cNvPr>
          <p:cNvSpPr>
            <a:spLocks noGrp="1"/>
          </p:cNvSpPr>
          <p:nvPr>
            <p:ph type="body" sz="quarter" idx="41"/>
          </p:nvPr>
        </p:nvSpPr>
        <p:spPr>
          <a:xfrm>
            <a:off x="4545119" y="4711498"/>
            <a:ext cx="3101761"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D53FFA6C-71B6-18D2-0CAA-ABCCD8FFB9A3}"/>
              </a:ext>
            </a:extLst>
          </p:cNvPr>
          <p:cNvSpPr>
            <a:spLocks noGrp="1"/>
          </p:cNvSpPr>
          <p:nvPr>
            <p:ph type="body" sz="quarter" idx="42"/>
          </p:nvPr>
        </p:nvSpPr>
        <p:spPr>
          <a:xfrm>
            <a:off x="4545119" y="5372451"/>
            <a:ext cx="3101761" cy="863777"/>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1" name="Text Placeholder 32">
            <a:extLst>
              <a:ext uri="{FF2B5EF4-FFF2-40B4-BE49-F238E27FC236}">
                <a16:creationId xmlns:a16="http://schemas.microsoft.com/office/drawing/2014/main" id="{9734082A-7D0B-8B55-702F-E4606E5A4F97}"/>
              </a:ext>
            </a:extLst>
          </p:cNvPr>
          <p:cNvSpPr>
            <a:spLocks noGrp="1"/>
          </p:cNvSpPr>
          <p:nvPr>
            <p:ph type="body" sz="quarter" idx="43" hasCustomPrompt="1"/>
          </p:nvPr>
        </p:nvSpPr>
        <p:spPr>
          <a:xfrm>
            <a:off x="6773811"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700" b="1" dirty="0">
                <a:solidFill>
                  <a:schemeClr val="tx1"/>
                </a:solidFill>
              </a:defRPr>
            </a:lvl1pPr>
          </a:lstStyle>
          <a:p>
            <a:pPr lvl="0" algn="ctr" defTabSz="914400"/>
            <a:r>
              <a:rPr lang="en-US" dirty="0"/>
              <a:t>Milestone</a:t>
            </a:r>
          </a:p>
        </p:txBody>
      </p:sp>
      <p:sp>
        <p:nvSpPr>
          <p:cNvPr id="12" name="Text Placeholder 10">
            <a:extLst>
              <a:ext uri="{FF2B5EF4-FFF2-40B4-BE49-F238E27FC236}">
                <a16:creationId xmlns:a16="http://schemas.microsoft.com/office/drawing/2014/main" id="{65B92122-5778-B082-4CDC-51A34FD2548F}"/>
              </a:ext>
            </a:extLst>
          </p:cNvPr>
          <p:cNvSpPr>
            <a:spLocks noGrp="1"/>
          </p:cNvSpPr>
          <p:nvPr>
            <p:ph type="body" sz="quarter" idx="44"/>
          </p:nvPr>
        </p:nvSpPr>
        <p:spPr>
          <a:xfrm>
            <a:off x="8148636" y="1904270"/>
            <a:ext cx="3101761" cy="570251"/>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DA259CAA-9EC1-5241-D861-774BDA2061BB}"/>
              </a:ext>
            </a:extLst>
          </p:cNvPr>
          <p:cNvSpPr>
            <a:spLocks noGrp="1"/>
          </p:cNvSpPr>
          <p:nvPr>
            <p:ph type="body" sz="quarter" idx="45"/>
          </p:nvPr>
        </p:nvSpPr>
        <p:spPr>
          <a:xfrm>
            <a:off x="8148636" y="2565223"/>
            <a:ext cx="3101761" cy="863777"/>
          </a:xfrm>
        </p:spPr>
        <p:txBody>
          <a:bodyPr>
            <a:noAutofit/>
          </a:bodyPr>
          <a:lstStyle>
            <a:lvl1pPr algn="l">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14" name="Footer Placeholder 4">
            <a:extLst>
              <a:ext uri="{FF2B5EF4-FFF2-40B4-BE49-F238E27FC236}">
                <a16:creationId xmlns:a16="http://schemas.microsoft.com/office/drawing/2014/main" id="{BA3DD6A8-9CC5-B33D-D4AB-882472028089}"/>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35" name="Text Placeholder 32">
            <a:extLst>
              <a:ext uri="{FF2B5EF4-FFF2-40B4-BE49-F238E27FC236}">
                <a16:creationId xmlns:a16="http://schemas.microsoft.com/office/drawing/2014/main" id="{0307FC68-642A-7DAC-8964-5D94B6BF78D5}"/>
              </a:ext>
            </a:extLst>
          </p:cNvPr>
          <p:cNvSpPr>
            <a:spLocks noGrp="1"/>
          </p:cNvSpPr>
          <p:nvPr>
            <p:ph type="body" sz="quarter" idx="46" hasCustomPrompt="1"/>
          </p:nvPr>
        </p:nvSpPr>
        <p:spPr>
          <a:xfrm rot="5400000">
            <a:off x="4672873"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36" name="Text Placeholder 32">
            <a:extLst>
              <a:ext uri="{FF2B5EF4-FFF2-40B4-BE49-F238E27FC236}">
                <a16:creationId xmlns:a16="http://schemas.microsoft.com/office/drawing/2014/main" id="{5C1B60D6-C15B-A3E8-8483-767E20F3F91A}"/>
              </a:ext>
            </a:extLst>
          </p:cNvPr>
          <p:cNvSpPr>
            <a:spLocks noGrp="1"/>
          </p:cNvSpPr>
          <p:nvPr>
            <p:ph type="body" sz="quarter" idx="47" hasCustomPrompt="1"/>
          </p:nvPr>
        </p:nvSpPr>
        <p:spPr>
          <a:xfrm rot="5400000">
            <a:off x="7288496"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37" name="Text Placeholder 32">
            <a:extLst>
              <a:ext uri="{FF2B5EF4-FFF2-40B4-BE49-F238E27FC236}">
                <a16:creationId xmlns:a16="http://schemas.microsoft.com/office/drawing/2014/main" id="{8E19A06C-A121-0F95-7F6E-33621F18C9EF}"/>
              </a:ext>
            </a:extLst>
          </p:cNvPr>
          <p:cNvSpPr>
            <a:spLocks noGrp="1"/>
          </p:cNvSpPr>
          <p:nvPr>
            <p:ph type="body" sz="quarter" idx="48" hasCustomPrompt="1"/>
          </p:nvPr>
        </p:nvSpPr>
        <p:spPr>
          <a:xfrm rot="5400000">
            <a:off x="5980685" y="433473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253104559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meline I60V6">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39E5E7CE-094F-A77A-7098-E3261A25F3F5}"/>
              </a:ext>
            </a:extLst>
          </p:cNvPr>
          <p:cNvGrpSpPr/>
          <p:nvPr userDrawn="1"/>
        </p:nvGrpSpPr>
        <p:grpSpPr>
          <a:xfrm>
            <a:off x="3480378" y="3142237"/>
            <a:ext cx="5231244" cy="1307812"/>
            <a:chOff x="4134283" y="3357980"/>
            <a:chExt cx="5231244" cy="1307812"/>
          </a:xfrm>
        </p:grpSpPr>
        <p:grpSp>
          <p:nvGrpSpPr>
            <p:cNvPr id="24" name="Group 23">
              <a:extLst>
                <a:ext uri="{FF2B5EF4-FFF2-40B4-BE49-F238E27FC236}">
                  <a16:creationId xmlns:a16="http://schemas.microsoft.com/office/drawing/2014/main" id="{BF7F54A7-A03C-599E-EF08-C8ED0DCD2EDC}"/>
                </a:ext>
              </a:extLst>
            </p:cNvPr>
            <p:cNvGrpSpPr/>
            <p:nvPr userDrawn="1"/>
          </p:nvGrpSpPr>
          <p:grpSpPr>
            <a:xfrm>
              <a:off x="6749905" y="3357980"/>
              <a:ext cx="2615622" cy="1307812"/>
              <a:chOff x="4134283" y="2768888"/>
              <a:chExt cx="2615622" cy="1307812"/>
            </a:xfrm>
          </p:grpSpPr>
          <p:sp>
            <p:nvSpPr>
              <p:cNvPr id="43" name="Arc 47">
                <a:extLst>
                  <a:ext uri="{FF2B5EF4-FFF2-40B4-BE49-F238E27FC236}">
                    <a16:creationId xmlns:a16="http://schemas.microsoft.com/office/drawing/2014/main" id="{38E81E1F-E1E8-79C8-B4C9-37FEAFA48B90}"/>
                  </a:ext>
                </a:extLst>
              </p:cNvPr>
              <p:cNvSpPr/>
              <p:nvPr userDrawn="1"/>
            </p:nvSpPr>
            <p:spPr>
              <a:xfrm>
                <a:off x="4134283"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4" name="Arc 48">
                <a:extLst>
                  <a:ext uri="{FF2B5EF4-FFF2-40B4-BE49-F238E27FC236}">
                    <a16:creationId xmlns:a16="http://schemas.microsoft.com/office/drawing/2014/main" id="{D4793004-F594-4C3E-BFBA-906A60812CE6}"/>
                  </a:ext>
                </a:extLst>
              </p:cNvPr>
              <p:cNvSpPr/>
              <p:nvPr userDrawn="1"/>
            </p:nvSpPr>
            <p:spPr>
              <a:xfrm flipV="1">
                <a:off x="5442094"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27" name="Group 26">
              <a:extLst>
                <a:ext uri="{FF2B5EF4-FFF2-40B4-BE49-F238E27FC236}">
                  <a16:creationId xmlns:a16="http://schemas.microsoft.com/office/drawing/2014/main" id="{9548F8B7-EF00-A006-AFA8-F7D3260C5BC4}"/>
                </a:ext>
              </a:extLst>
            </p:cNvPr>
            <p:cNvGrpSpPr/>
            <p:nvPr userDrawn="1"/>
          </p:nvGrpSpPr>
          <p:grpSpPr>
            <a:xfrm>
              <a:off x="4134283" y="3357980"/>
              <a:ext cx="2615622" cy="1307812"/>
              <a:chOff x="4134283" y="2768888"/>
              <a:chExt cx="2615622" cy="1307812"/>
            </a:xfrm>
          </p:grpSpPr>
          <p:sp>
            <p:nvSpPr>
              <p:cNvPr id="41" name="Arc 47">
                <a:extLst>
                  <a:ext uri="{FF2B5EF4-FFF2-40B4-BE49-F238E27FC236}">
                    <a16:creationId xmlns:a16="http://schemas.microsoft.com/office/drawing/2014/main" id="{B88231F7-03A6-A28C-07E0-E2AED4BBEA99}"/>
                  </a:ext>
                </a:extLst>
              </p:cNvPr>
              <p:cNvSpPr/>
              <p:nvPr userDrawn="1"/>
            </p:nvSpPr>
            <p:spPr>
              <a:xfrm>
                <a:off x="4134283"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2" name="Arc 48">
                <a:extLst>
                  <a:ext uri="{FF2B5EF4-FFF2-40B4-BE49-F238E27FC236}">
                    <a16:creationId xmlns:a16="http://schemas.microsoft.com/office/drawing/2014/main" id="{12D21710-2607-A7D0-3205-C403449E874A}"/>
                  </a:ext>
                </a:extLst>
              </p:cNvPr>
              <p:cNvSpPr/>
              <p:nvPr userDrawn="1"/>
            </p:nvSpPr>
            <p:spPr>
              <a:xfrm flipV="1">
                <a:off x="5442094" y="2768888"/>
                <a:ext cx="1307811" cy="1307812"/>
              </a:xfrm>
              <a:prstGeom prst="ellipse">
                <a:avLst/>
              </a:prstGeom>
              <a:noFill/>
              <a:ln w="57150" cap="flat" cmpd="sng" algn="ctr">
                <a:solidFill>
                  <a:schemeClr val="tx1">
                    <a:lumMod val="95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30" name="Group 29">
              <a:extLst>
                <a:ext uri="{FF2B5EF4-FFF2-40B4-BE49-F238E27FC236}">
                  <a16:creationId xmlns:a16="http://schemas.microsoft.com/office/drawing/2014/main" id="{FC925D03-5D96-F376-83B8-242DEC102CAE}"/>
                </a:ext>
              </a:extLst>
            </p:cNvPr>
            <p:cNvGrpSpPr/>
            <p:nvPr userDrawn="1"/>
          </p:nvGrpSpPr>
          <p:grpSpPr>
            <a:xfrm>
              <a:off x="4134283" y="3357980"/>
              <a:ext cx="2615622" cy="1307812"/>
              <a:chOff x="4134283" y="2775094"/>
              <a:chExt cx="2615622" cy="1307812"/>
            </a:xfrm>
          </p:grpSpPr>
          <p:sp>
            <p:nvSpPr>
              <p:cNvPr id="36" name="Arc 35">
                <a:extLst>
                  <a:ext uri="{FF2B5EF4-FFF2-40B4-BE49-F238E27FC236}">
                    <a16:creationId xmlns:a16="http://schemas.microsoft.com/office/drawing/2014/main" id="{D186A7FE-1014-A03D-D24A-111D748E448E}"/>
                  </a:ext>
                </a:extLst>
              </p:cNvPr>
              <p:cNvSpPr/>
              <p:nvPr userDrawn="1"/>
            </p:nvSpPr>
            <p:spPr>
              <a:xfrm>
                <a:off x="4134283"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0" name="Arc 39">
                <a:extLst>
                  <a:ext uri="{FF2B5EF4-FFF2-40B4-BE49-F238E27FC236}">
                    <a16:creationId xmlns:a16="http://schemas.microsoft.com/office/drawing/2014/main" id="{09588393-4794-4A69-304D-07D6D1728624}"/>
                  </a:ext>
                </a:extLst>
              </p:cNvPr>
              <p:cNvSpPr/>
              <p:nvPr userDrawn="1"/>
            </p:nvSpPr>
            <p:spPr>
              <a:xfrm flipV="1">
                <a:off x="5442094" y="2775094"/>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nvGrpSpPr>
            <p:cNvPr id="31" name="Group 30">
              <a:extLst>
                <a:ext uri="{FF2B5EF4-FFF2-40B4-BE49-F238E27FC236}">
                  <a16:creationId xmlns:a16="http://schemas.microsoft.com/office/drawing/2014/main" id="{C79A8FC3-86A7-9C92-E969-4301817E8243}"/>
                </a:ext>
              </a:extLst>
            </p:cNvPr>
            <p:cNvGrpSpPr/>
            <p:nvPr userDrawn="1"/>
          </p:nvGrpSpPr>
          <p:grpSpPr>
            <a:xfrm>
              <a:off x="6749905" y="3357980"/>
              <a:ext cx="2615622" cy="1307812"/>
              <a:chOff x="4134283" y="2775094"/>
              <a:chExt cx="2615622" cy="1307812"/>
            </a:xfrm>
          </p:grpSpPr>
          <p:sp>
            <p:nvSpPr>
              <p:cNvPr id="32" name="Arc 31">
                <a:extLst>
                  <a:ext uri="{FF2B5EF4-FFF2-40B4-BE49-F238E27FC236}">
                    <a16:creationId xmlns:a16="http://schemas.microsoft.com/office/drawing/2014/main" id="{2FD053BC-E8A1-DC73-9419-FF28495D086F}"/>
                  </a:ext>
                </a:extLst>
              </p:cNvPr>
              <p:cNvSpPr/>
              <p:nvPr userDrawn="1"/>
            </p:nvSpPr>
            <p:spPr>
              <a:xfrm>
                <a:off x="4134283" y="2775094"/>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5" name="Arc 34">
                <a:extLst>
                  <a:ext uri="{FF2B5EF4-FFF2-40B4-BE49-F238E27FC236}">
                    <a16:creationId xmlns:a16="http://schemas.microsoft.com/office/drawing/2014/main" id="{27FF3837-E993-C043-A4C8-2B5C3F99678E}"/>
                  </a:ext>
                </a:extLst>
              </p:cNvPr>
              <p:cNvSpPr/>
              <p:nvPr userDrawn="1"/>
            </p:nvSpPr>
            <p:spPr>
              <a:xfrm flipV="1">
                <a:off x="5442094" y="2775094"/>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grp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3498920"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940857" y="3109474"/>
            <a:ext cx="2211365" cy="570251"/>
          </a:xfrm>
        </p:spPr>
        <p:txBody>
          <a:bodyPr anchor="ctr">
            <a:noAutofit/>
          </a:bodyPr>
          <a:lstStyle>
            <a:lvl1pPr algn="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940857" y="3770427"/>
            <a:ext cx="2211365" cy="870537"/>
          </a:xfrm>
        </p:spPr>
        <p:txBody>
          <a:bodyPr>
            <a:noAutofit/>
          </a:bodyPr>
          <a:lstStyle>
            <a:lvl1pPr algn="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2" name="Text Placeholder 10">
            <a:extLst>
              <a:ext uri="{FF2B5EF4-FFF2-40B4-BE49-F238E27FC236}">
                <a16:creationId xmlns:a16="http://schemas.microsoft.com/office/drawing/2014/main" id="{E517D083-270D-DAA5-E043-4BFA2E20E31A}"/>
              </a:ext>
            </a:extLst>
          </p:cNvPr>
          <p:cNvSpPr>
            <a:spLocks noGrp="1"/>
          </p:cNvSpPr>
          <p:nvPr>
            <p:ph type="body" sz="quarter" idx="41"/>
          </p:nvPr>
        </p:nvSpPr>
        <p:spPr>
          <a:xfrm>
            <a:off x="4348736" y="4704528"/>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3" name="Text Placeholder 10">
            <a:extLst>
              <a:ext uri="{FF2B5EF4-FFF2-40B4-BE49-F238E27FC236}">
                <a16:creationId xmlns:a16="http://schemas.microsoft.com/office/drawing/2014/main" id="{7117B132-6BD8-6968-EB7F-8CEA629615B4}"/>
              </a:ext>
            </a:extLst>
          </p:cNvPr>
          <p:cNvSpPr>
            <a:spLocks noGrp="1"/>
          </p:cNvSpPr>
          <p:nvPr>
            <p:ph type="body" sz="quarter" idx="42"/>
          </p:nvPr>
        </p:nvSpPr>
        <p:spPr>
          <a:xfrm>
            <a:off x="4348736" y="5365481"/>
            <a:ext cx="2211365" cy="870537"/>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5" name="Text Placeholder 10">
            <a:extLst>
              <a:ext uri="{FF2B5EF4-FFF2-40B4-BE49-F238E27FC236}">
                <a16:creationId xmlns:a16="http://schemas.microsoft.com/office/drawing/2014/main" id="{5B747BF6-7C58-217F-8EE5-2C6BFCA6EDD4}"/>
              </a:ext>
            </a:extLst>
          </p:cNvPr>
          <p:cNvSpPr>
            <a:spLocks noGrp="1"/>
          </p:cNvSpPr>
          <p:nvPr>
            <p:ph type="body" sz="quarter" idx="44"/>
          </p:nvPr>
        </p:nvSpPr>
        <p:spPr>
          <a:xfrm>
            <a:off x="5640686" y="1482872"/>
            <a:ext cx="2211365" cy="570251"/>
          </a:xfrm>
        </p:spPr>
        <p:txBody>
          <a:bodyPr anchor="ctr">
            <a:noAutofit/>
          </a:bodyPr>
          <a:lstStyle>
            <a:lvl1pPr algn="ctr">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6" name="Text Placeholder 10">
            <a:extLst>
              <a:ext uri="{FF2B5EF4-FFF2-40B4-BE49-F238E27FC236}">
                <a16:creationId xmlns:a16="http://schemas.microsoft.com/office/drawing/2014/main" id="{91AA6A16-C864-355B-782F-35575BADED16}"/>
              </a:ext>
            </a:extLst>
          </p:cNvPr>
          <p:cNvSpPr>
            <a:spLocks noGrp="1"/>
          </p:cNvSpPr>
          <p:nvPr>
            <p:ph type="body" sz="quarter" idx="45"/>
          </p:nvPr>
        </p:nvSpPr>
        <p:spPr>
          <a:xfrm>
            <a:off x="5640686" y="2143825"/>
            <a:ext cx="2211365" cy="870537"/>
          </a:xfrm>
        </p:spPr>
        <p:txBody>
          <a:bodyPr>
            <a:noAutofit/>
          </a:bodyPr>
          <a:lstStyle>
            <a:lvl1pPr algn="ctr">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28" name="Text Placeholder 10">
            <a:extLst>
              <a:ext uri="{FF2B5EF4-FFF2-40B4-BE49-F238E27FC236}">
                <a16:creationId xmlns:a16="http://schemas.microsoft.com/office/drawing/2014/main" id="{B9ADF89D-D5C7-FC8E-6818-CB775018A963}"/>
              </a:ext>
            </a:extLst>
          </p:cNvPr>
          <p:cNvSpPr>
            <a:spLocks noGrp="1"/>
          </p:cNvSpPr>
          <p:nvPr>
            <p:ph type="body" sz="quarter" idx="47"/>
          </p:nvPr>
        </p:nvSpPr>
        <p:spPr>
          <a:xfrm>
            <a:off x="9059080" y="3073491"/>
            <a:ext cx="2211365" cy="570251"/>
          </a:xfrm>
        </p:spPr>
        <p:txBody>
          <a:bodyPr anchor="ctr">
            <a:noAutofit/>
          </a:bodyPr>
          <a:lstStyle>
            <a:lvl1pPr algn="l">
              <a:lnSpc>
                <a:spcPct val="100000"/>
              </a:lnSpc>
              <a:defRPr sz="1800" b="1"/>
            </a:lvl1pPr>
            <a:lvl2pPr>
              <a:defRPr sz="933" b="1"/>
            </a:lvl2pPr>
            <a:lvl3pPr>
              <a:defRPr sz="800" b="1"/>
            </a:lvl3pPr>
            <a:lvl4pPr>
              <a:defRPr sz="733" b="1"/>
            </a:lvl4pPr>
            <a:lvl5pPr>
              <a:defRPr sz="733" b="1"/>
            </a:lvl5pPr>
          </a:lstStyle>
          <a:p>
            <a:pPr lvl="0"/>
            <a:r>
              <a:rPr lang="en-US" dirty="0"/>
              <a:t>Click to edit Master text styles</a:t>
            </a:r>
          </a:p>
        </p:txBody>
      </p:sp>
      <p:sp>
        <p:nvSpPr>
          <p:cNvPr id="29" name="Text Placeholder 10">
            <a:extLst>
              <a:ext uri="{FF2B5EF4-FFF2-40B4-BE49-F238E27FC236}">
                <a16:creationId xmlns:a16="http://schemas.microsoft.com/office/drawing/2014/main" id="{E4C43DE1-02ED-1EDE-0BCD-E3695F8D9CBC}"/>
              </a:ext>
            </a:extLst>
          </p:cNvPr>
          <p:cNvSpPr>
            <a:spLocks noGrp="1"/>
          </p:cNvSpPr>
          <p:nvPr>
            <p:ph type="body" sz="quarter" idx="48"/>
          </p:nvPr>
        </p:nvSpPr>
        <p:spPr>
          <a:xfrm>
            <a:off x="9059080" y="3734444"/>
            <a:ext cx="2211365" cy="870537"/>
          </a:xfrm>
        </p:spPr>
        <p:txBody>
          <a:bodyPr>
            <a:noAutofit/>
          </a:bodyPr>
          <a:lstStyle>
            <a:lvl1pPr algn="l">
              <a:lnSpc>
                <a:spcPct val="100000"/>
              </a:lnSpc>
              <a:defRPr sz="1600"/>
            </a:lvl1pPr>
            <a:lvl2pPr>
              <a:defRPr sz="933"/>
            </a:lvl2pPr>
            <a:lvl3pPr>
              <a:defRPr sz="800"/>
            </a:lvl3pPr>
            <a:lvl4pPr>
              <a:defRPr sz="733"/>
            </a:lvl4pPr>
            <a:lvl5pPr>
              <a:defRPr sz="733"/>
            </a:lvl5pPr>
          </a:lstStyle>
          <a:p>
            <a:pPr lvl="0"/>
            <a:r>
              <a:rPr lang="en-US" dirty="0"/>
              <a:t>Click to edit Master text styles</a:t>
            </a:r>
          </a:p>
        </p:txBody>
      </p:sp>
      <p:sp>
        <p:nvSpPr>
          <p:cNvPr id="37" name="Text Placeholder 36">
            <a:extLst>
              <a:ext uri="{FF2B5EF4-FFF2-40B4-BE49-F238E27FC236}">
                <a16:creationId xmlns:a16="http://schemas.microsoft.com/office/drawing/2014/main" id="{DFD87C08-98C4-30D0-4A33-FB1C0A81E5BB}"/>
              </a:ext>
            </a:extLst>
          </p:cNvPr>
          <p:cNvSpPr>
            <a:spLocks noGrp="1"/>
          </p:cNvSpPr>
          <p:nvPr>
            <p:ph type="body" sz="quarter" idx="49" hasCustomPrompt="1"/>
          </p:nvPr>
        </p:nvSpPr>
        <p:spPr>
          <a:xfrm>
            <a:off x="4808519"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38" name="Text Placeholder 37">
            <a:extLst>
              <a:ext uri="{FF2B5EF4-FFF2-40B4-BE49-F238E27FC236}">
                <a16:creationId xmlns:a16="http://schemas.microsoft.com/office/drawing/2014/main" id="{FEC13A86-5897-1942-DBCC-938FFC6C84CC}"/>
              </a:ext>
            </a:extLst>
          </p:cNvPr>
          <p:cNvSpPr>
            <a:spLocks noGrp="1"/>
          </p:cNvSpPr>
          <p:nvPr>
            <p:ph type="body" sz="quarter" idx="50" hasCustomPrompt="1"/>
          </p:nvPr>
        </p:nvSpPr>
        <p:spPr>
          <a:xfrm>
            <a:off x="6118118"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39" name="Text Placeholder 38">
            <a:extLst>
              <a:ext uri="{FF2B5EF4-FFF2-40B4-BE49-F238E27FC236}">
                <a16:creationId xmlns:a16="http://schemas.microsoft.com/office/drawing/2014/main" id="{36674B4D-C210-B82F-CBC5-5A26D35DB387}"/>
              </a:ext>
            </a:extLst>
          </p:cNvPr>
          <p:cNvSpPr>
            <a:spLocks noGrp="1"/>
          </p:cNvSpPr>
          <p:nvPr>
            <p:ph type="body" sz="quarter" idx="51" hasCustomPrompt="1"/>
          </p:nvPr>
        </p:nvSpPr>
        <p:spPr>
          <a:xfrm>
            <a:off x="7427716"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700" b="1" dirty="0">
                <a:solidFill>
                  <a:schemeClr val="tx1"/>
                </a:solidFill>
              </a:defRPr>
            </a:lvl1pPr>
          </a:lstStyle>
          <a:p>
            <a:pPr lvl="0" algn="ctr" defTabSz="914400">
              <a:lnSpc>
                <a:spcPct val="100000"/>
              </a:lnSpc>
            </a:pPr>
            <a:r>
              <a:rPr lang="en-US" dirty="0"/>
              <a:t>Milestone</a:t>
            </a:r>
          </a:p>
        </p:txBody>
      </p:sp>
      <p:sp>
        <p:nvSpPr>
          <p:cNvPr id="2" name="Footer Placeholder 4">
            <a:extLst>
              <a:ext uri="{FF2B5EF4-FFF2-40B4-BE49-F238E27FC236}">
                <a16:creationId xmlns:a16="http://schemas.microsoft.com/office/drawing/2014/main" id="{E93BF8F5-6174-4D35-3121-0A618C4708FD}"/>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50" name="Text Placeholder 32">
            <a:extLst>
              <a:ext uri="{FF2B5EF4-FFF2-40B4-BE49-F238E27FC236}">
                <a16:creationId xmlns:a16="http://schemas.microsoft.com/office/drawing/2014/main" id="{555B0678-033C-7D01-EC8C-FDF058503FD2}"/>
              </a:ext>
            </a:extLst>
          </p:cNvPr>
          <p:cNvSpPr>
            <a:spLocks noGrp="1"/>
          </p:cNvSpPr>
          <p:nvPr>
            <p:ph type="body" sz="quarter" idx="46" hasCustomPrompt="1"/>
          </p:nvPr>
        </p:nvSpPr>
        <p:spPr>
          <a:xfrm rot="5400000">
            <a:off x="4018969"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1" name="Text Placeholder 32">
            <a:extLst>
              <a:ext uri="{FF2B5EF4-FFF2-40B4-BE49-F238E27FC236}">
                <a16:creationId xmlns:a16="http://schemas.microsoft.com/office/drawing/2014/main" id="{7D8FFDB4-2E26-514E-D01D-D1A021C7CC42}"/>
              </a:ext>
            </a:extLst>
          </p:cNvPr>
          <p:cNvSpPr>
            <a:spLocks noGrp="1"/>
          </p:cNvSpPr>
          <p:nvPr>
            <p:ph type="body" sz="quarter" idx="52" hasCustomPrompt="1"/>
          </p:nvPr>
        </p:nvSpPr>
        <p:spPr>
          <a:xfrm rot="5400000">
            <a:off x="6626805"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2" name="Text Placeholder 32">
            <a:extLst>
              <a:ext uri="{FF2B5EF4-FFF2-40B4-BE49-F238E27FC236}">
                <a16:creationId xmlns:a16="http://schemas.microsoft.com/office/drawing/2014/main" id="{2B47BE9B-FBB9-414D-2E8E-13397F50D235}"/>
              </a:ext>
            </a:extLst>
          </p:cNvPr>
          <p:cNvSpPr>
            <a:spLocks noGrp="1"/>
          </p:cNvSpPr>
          <p:nvPr>
            <p:ph type="body" sz="quarter" idx="53" hasCustomPrompt="1"/>
          </p:nvPr>
        </p:nvSpPr>
        <p:spPr>
          <a:xfrm rot="5400000">
            <a:off x="5334565" y="432758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53" name="Text Placeholder 32">
            <a:extLst>
              <a:ext uri="{FF2B5EF4-FFF2-40B4-BE49-F238E27FC236}">
                <a16:creationId xmlns:a16="http://schemas.microsoft.com/office/drawing/2014/main" id="{0A99CB2D-3811-35E9-4573-74303E0D7340}"/>
              </a:ext>
            </a:extLst>
          </p:cNvPr>
          <p:cNvSpPr>
            <a:spLocks noGrp="1"/>
          </p:cNvSpPr>
          <p:nvPr>
            <p:ph type="body" sz="quarter" idx="54" hasCustomPrompt="1"/>
          </p:nvPr>
        </p:nvSpPr>
        <p:spPr>
          <a:xfrm rot="5400000">
            <a:off x="7942401" y="432758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182363779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meline I60V7">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2377292" y="153438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2377292" y="2195339"/>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7" name="Text Placeholder 10">
            <a:extLst>
              <a:ext uri="{FF2B5EF4-FFF2-40B4-BE49-F238E27FC236}">
                <a16:creationId xmlns:a16="http://schemas.microsoft.com/office/drawing/2014/main" id="{80FF510C-0351-5B63-4816-3D8D0B7B0E28}"/>
              </a:ext>
            </a:extLst>
          </p:cNvPr>
          <p:cNvSpPr>
            <a:spLocks noGrp="1"/>
          </p:cNvSpPr>
          <p:nvPr>
            <p:ph type="body" sz="quarter" idx="41"/>
          </p:nvPr>
        </p:nvSpPr>
        <p:spPr>
          <a:xfrm>
            <a:off x="3685543" y="460143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8" name="Text Placeholder 10">
            <a:extLst>
              <a:ext uri="{FF2B5EF4-FFF2-40B4-BE49-F238E27FC236}">
                <a16:creationId xmlns:a16="http://schemas.microsoft.com/office/drawing/2014/main" id="{98D1E57D-D410-0BD7-599E-5F938BCE8BA8}"/>
              </a:ext>
            </a:extLst>
          </p:cNvPr>
          <p:cNvSpPr>
            <a:spLocks noGrp="1"/>
          </p:cNvSpPr>
          <p:nvPr>
            <p:ph type="body" sz="quarter" idx="42"/>
          </p:nvPr>
        </p:nvSpPr>
        <p:spPr>
          <a:xfrm>
            <a:off x="3685543" y="5262389"/>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2" name="Text Placeholder 10">
            <a:extLst>
              <a:ext uri="{FF2B5EF4-FFF2-40B4-BE49-F238E27FC236}">
                <a16:creationId xmlns:a16="http://schemas.microsoft.com/office/drawing/2014/main" id="{F1C2C9E0-61BF-65F2-5DD0-835D89A25092}"/>
              </a:ext>
            </a:extLst>
          </p:cNvPr>
          <p:cNvSpPr>
            <a:spLocks noGrp="1"/>
          </p:cNvSpPr>
          <p:nvPr>
            <p:ph type="body" sz="quarter" idx="44"/>
          </p:nvPr>
        </p:nvSpPr>
        <p:spPr>
          <a:xfrm>
            <a:off x="4993794" y="1515408"/>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7F5D5A36-A0E5-5741-E4FB-ABC9A74BEE6C}"/>
              </a:ext>
            </a:extLst>
          </p:cNvPr>
          <p:cNvSpPr>
            <a:spLocks noGrp="1"/>
          </p:cNvSpPr>
          <p:nvPr>
            <p:ph type="body" sz="quarter" idx="45"/>
          </p:nvPr>
        </p:nvSpPr>
        <p:spPr>
          <a:xfrm>
            <a:off x="4993794" y="2176362"/>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6" name="Text Placeholder 10">
            <a:extLst>
              <a:ext uri="{FF2B5EF4-FFF2-40B4-BE49-F238E27FC236}">
                <a16:creationId xmlns:a16="http://schemas.microsoft.com/office/drawing/2014/main" id="{7D3FF07D-729D-55CA-D669-E39DE54B5ABE}"/>
              </a:ext>
            </a:extLst>
          </p:cNvPr>
          <p:cNvSpPr>
            <a:spLocks noGrp="1"/>
          </p:cNvSpPr>
          <p:nvPr>
            <p:ph type="body" sz="quarter" idx="47"/>
          </p:nvPr>
        </p:nvSpPr>
        <p:spPr>
          <a:xfrm>
            <a:off x="6302045" y="4601435"/>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7" name="Text Placeholder 10">
            <a:extLst>
              <a:ext uri="{FF2B5EF4-FFF2-40B4-BE49-F238E27FC236}">
                <a16:creationId xmlns:a16="http://schemas.microsoft.com/office/drawing/2014/main" id="{363FC0AA-8A01-F226-15FB-BFA014C78AAC}"/>
              </a:ext>
            </a:extLst>
          </p:cNvPr>
          <p:cNvSpPr>
            <a:spLocks noGrp="1"/>
          </p:cNvSpPr>
          <p:nvPr>
            <p:ph type="body" sz="quarter" idx="48"/>
          </p:nvPr>
        </p:nvSpPr>
        <p:spPr>
          <a:xfrm>
            <a:off x="6302045" y="5262389"/>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9" name="Text Placeholder 10">
            <a:extLst>
              <a:ext uri="{FF2B5EF4-FFF2-40B4-BE49-F238E27FC236}">
                <a16:creationId xmlns:a16="http://schemas.microsoft.com/office/drawing/2014/main" id="{F0FBE25F-4837-F297-1C31-20D63BCB9203}"/>
              </a:ext>
            </a:extLst>
          </p:cNvPr>
          <p:cNvSpPr>
            <a:spLocks noGrp="1"/>
          </p:cNvSpPr>
          <p:nvPr>
            <p:ph type="body" sz="quarter" idx="50"/>
          </p:nvPr>
        </p:nvSpPr>
        <p:spPr>
          <a:xfrm>
            <a:off x="7610297" y="1503568"/>
            <a:ext cx="2211365"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20" name="Text Placeholder 10">
            <a:extLst>
              <a:ext uri="{FF2B5EF4-FFF2-40B4-BE49-F238E27FC236}">
                <a16:creationId xmlns:a16="http://schemas.microsoft.com/office/drawing/2014/main" id="{67A435FF-E7EC-F7E3-020E-651F29654DCD}"/>
              </a:ext>
            </a:extLst>
          </p:cNvPr>
          <p:cNvSpPr>
            <a:spLocks noGrp="1"/>
          </p:cNvSpPr>
          <p:nvPr>
            <p:ph type="body" sz="quarter" idx="51"/>
          </p:nvPr>
        </p:nvSpPr>
        <p:spPr>
          <a:xfrm>
            <a:off x="7610297" y="2164522"/>
            <a:ext cx="2211365" cy="865362"/>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14" name="Footer Placeholder 4">
            <a:extLst>
              <a:ext uri="{FF2B5EF4-FFF2-40B4-BE49-F238E27FC236}">
                <a16:creationId xmlns:a16="http://schemas.microsoft.com/office/drawing/2014/main" id="{0434FD51-B9AB-CE23-4562-A515946A415B}"/>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grpSp>
        <p:nvGrpSpPr>
          <p:cNvPr id="31" name="Group 30">
            <a:extLst>
              <a:ext uri="{FF2B5EF4-FFF2-40B4-BE49-F238E27FC236}">
                <a16:creationId xmlns:a16="http://schemas.microsoft.com/office/drawing/2014/main" id="{C55B29EE-277B-0D77-5882-FD02E4702914}"/>
              </a:ext>
            </a:extLst>
          </p:cNvPr>
          <p:cNvGrpSpPr/>
          <p:nvPr userDrawn="1"/>
        </p:nvGrpSpPr>
        <p:grpSpPr>
          <a:xfrm>
            <a:off x="2826473" y="3142237"/>
            <a:ext cx="6539055" cy="1307812"/>
            <a:chOff x="3480378" y="3357980"/>
            <a:chExt cx="6539055" cy="1307812"/>
          </a:xfrm>
        </p:grpSpPr>
        <p:sp>
          <p:nvSpPr>
            <p:cNvPr id="32" name="Arc 47">
              <a:extLst>
                <a:ext uri="{FF2B5EF4-FFF2-40B4-BE49-F238E27FC236}">
                  <a16:creationId xmlns:a16="http://schemas.microsoft.com/office/drawing/2014/main" id="{3092DDDF-3C36-CC7F-45F1-32D61799337C}"/>
                </a:ext>
              </a:extLst>
            </p:cNvPr>
            <p:cNvSpPr/>
            <p:nvPr userDrawn="1"/>
          </p:nvSpPr>
          <p:spPr>
            <a:xfrm>
              <a:off x="8711622"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5" name="Arc 47">
              <a:extLst>
                <a:ext uri="{FF2B5EF4-FFF2-40B4-BE49-F238E27FC236}">
                  <a16:creationId xmlns:a16="http://schemas.microsoft.com/office/drawing/2014/main" id="{2C9B50C7-E214-04C8-7313-3B0B541B1826}"/>
                </a:ext>
              </a:extLst>
            </p:cNvPr>
            <p:cNvSpPr/>
            <p:nvPr userDrawn="1"/>
          </p:nvSpPr>
          <p:spPr>
            <a:xfrm>
              <a:off x="6096000"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6" name="Arc 48">
              <a:extLst>
                <a:ext uri="{FF2B5EF4-FFF2-40B4-BE49-F238E27FC236}">
                  <a16:creationId xmlns:a16="http://schemas.microsoft.com/office/drawing/2014/main" id="{365494F5-5677-C237-126F-D2E44E26768F}"/>
                </a:ext>
              </a:extLst>
            </p:cNvPr>
            <p:cNvSpPr/>
            <p:nvPr userDrawn="1"/>
          </p:nvSpPr>
          <p:spPr>
            <a:xfrm flipV="1">
              <a:off x="7403811"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7" name="Arc 47">
              <a:extLst>
                <a:ext uri="{FF2B5EF4-FFF2-40B4-BE49-F238E27FC236}">
                  <a16:creationId xmlns:a16="http://schemas.microsoft.com/office/drawing/2014/main" id="{A14E4C8B-F83F-4F16-B92C-5CE8C5DE6C64}"/>
                </a:ext>
              </a:extLst>
            </p:cNvPr>
            <p:cNvSpPr/>
            <p:nvPr userDrawn="1"/>
          </p:nvSpPr>
          <p:spPr>
            <a:xfrm>
              <a:off x="3480378"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prstClr val="black"/>
                </a:solidFill>
                <a:effectLst/>
                <a:uLnTx/>
                <a:uFillTx/>
                <a:latin typeface="Calibri"/>
                <a:ea typeface="+mn-ea"/>
                <a:cs typeface="+mn-cs"/>
              </a:endParaRPr>
            </a:p>
          </p:txBody>
        </p:sp>
        <p:sp>
          <p:nvSpPr>
            <p:cNvPr id="38" name="Arc 48">
              <a:extLst>
                <a:ext uri="{FF2B5EF4-FFF2-40B4-BE49-F238E27FC236}">
                  <a16:creationId xmlns:a16="http://schemas.microsoft.com/office/drawing/2014/main" id="{6C8BA7A0-55F8-BDDC-15A2-4AE4B866E54A}"/>
                </a:ext>
              </a:extLst>
            </p:cNvPr>
            <p:cNvSpPr/>
            <p:nvPr userDrawn="1"/>
          </p:nvSpPr>
          <p:spPr>
            <a:xfrm flipV="1">
              <a:off x="4788189"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39" name="Arc 38">
              <a:extLst>
                <a:ext uri="{FF2B5EF4-FFF2-40B4-BE49-F238E27FC236}">
                  <a16:creationId xmlns:a16="http://schemas.microsoft.com/office/drawing/2014/main" id="{90CCFEAA-CEA5-AA8F-C180-156622DD4372}"/>
                </a:ext>
              </a:extLst>
            </p:cNvPr>
            <p:cNvSpPr/>
            <p:nvPr userDrawn="1"/>
          </p:nvSpPr>
          <p:spPr>
            <a:xfrm>
              <a:off x="3480378"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0" name="Arc 39">
              <a:extLst>
                <a:ext uri="{FF2B5EF4-FFF2-40B4-BE49-F238E27FC236}">
                  <a16:creationId xmlns:a16="http://schemas.microsoft.com/office/drawing/2014/main" id="{DBDFA00A-0735-E082-CC40-65367940DE4E}"/>
                </a:ext>
              </a:extLst>
            </p:cNvPr>
            <p:cNvSpPr/>
            <p:nvPr userDrawn="1"/>
          </p:nvSpPr>
          <p:spPr>
            <a:xfrm flipV="1">
              <a:off x="4788189"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1" name="Arc 40">
              <a:extLst>
                <a:ext uri="{FF2B5EF4-FFF2-40B4-BE49-F238E27FC236}">
                  <a16:creationId xmlns:a16="http://schemas.microsoft.com/office/drawing/2014/main" id="{3F8DD423-DFE6-33C2-797C-0EB043FB3402}"/>
                </a:ext>
              </a:extLst>
            </p:cNvPr>
            <p:cNvSpPr/>
            <p:nvPr userDrawn="1"/>
          </p:nvSpPr>
          <p:spPr>
            <a:xfrm>
              <a:off x="6096000"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2" name="Arc 41">
              <a:extLst>
                <a:ext uri="{FF2B5EF4-FFF2-40B4-BE49-F238E27FC236}">
                  <a16:creationId xmlns:a16="http://schemas.microsoft.com/office/drawing/2014/main" id="{95039907-6D5E-9653-C39D-F5BEF0ADEF98}"/>
                </a:ext>
              </a:extLst>
            </p:cNvPr>
            <p:cNvSpPr/>
            <p:nvPr userDrawn="1"/>
          </p:nvSpPr>
          <p:spPr>
            <a:xfrm flipV="1">
              <a:off x="7403811"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43" name="Arc 42">
              <a:extLst>
                <a:ext uri="{FF2B5EF4-FFF2-40B4-BE49-F238E27FC236}">
                  <a16:creationId xmlns:a16="http://schemas.microsoft.com/office/drawing/2014/main" id="{885915B2-74C0-7964-B1DE-164C0C2D1E6E}"/>
                </a:ext>
              </a:extLst>
            </p:cNvPr>
            <p:cNvSpPr/>
            <p:nvPr userDrawn="1"/>
          </p:nvSpPr>
          <p:spPr>
            <a:xfrm>
              <a:off x="8711622"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2851147"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2" name="Text Placeholder 32">
            <a:extLst>
              <a:ext uri="{FF2B5EF4-FFF2-40B4-BE49-F238E27FC236}">
                <a16:creationId xmlns:a16="http://schemas.microsoft.com/office/drawing/2014/main" id="{91F5B98D-C55C-AF9F-2AA2-6CA1E6F1572E}"/>
              </a:ext>
            </a:extLst>
          </p:cNvPr>
          <p:cNvSpPr>
            <a:spLocks noGrp="1"/>
          </p:cNvSpPr>
          <p:nvPr>
            <p:ph type="body" sz="quarter" idx="40" hasCustomPrompt="1"/>
          </p:nvPr>
        </p:nvSpPr>
        <p:spPr>
          <a:xfrm>
            <a:off x="4158766"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11" name="Text Placeholder 32">
            <a:extLst>
              <a:ext uri="{FF2B5EF4-FFF2-40B4-BE49-F238E27FC236}">
                <a16:creationId xmlns:a16="http://schemas.microsoft.com/office/drawing/2014/main" id="{DD32BBF8-5D7D-0A72-B915-8978F64684F1}"/>
              </a:ext>
            </a:extLst>
          </p:cNvPr>
          <p:cNvSpPr>
            <a:spLocks noGrp="1"/>
          </p:cNvSpPr>
          <p:nvPr>
            <p:ph type="body" sz="quarter" idx="43" hasCustomPrompt="1"/>
          </p:nvPr>
        </p:nvSpPr>
        <p:spPr>
          <a:xfrm>
            <a:off x="5466385"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15" name="Text Placeholder 32">
            <a:extLst>
              <a:ext uri="{FF2B5EF4-FFF2-40B4-BE49-F238E27FC236}">
                <a16:creationId xmlns:a16="http://schemas.microsoft.com/office/drawing/2014/main" id="{01132B6A-A459-6C31-551E-FF431B65BF93}"/>
              </a:ext>
            </a:extLst>
          </p:cNvPr>
          <p:cNvSpPr>
            <a:spLocks noGrp="1"/>
          </p:cNvSpPr>
          <p:nvPr>
            <p:ph type="body" sz="quarter" idx="46" hasCustomPrompt="1"/>
          </p:nvPr>
        </p:nvSpPr>
        <p:spPr>
          <a:xfrm>
            <a:off x="6774004"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18" name="Text Placeholder 32">
            <a:extLst>
              <a:ext uri="{FF2B5EF4-FFF2-40B4-BE49-F238E27FC236}">
                <a16:creationId xmlns:a16="http://schemas.microsoft.com/office/drawing/2014/main" id="{B92F9F51-E628-BB5B-223C-41F2E3DF28CD}"/>
              </a:ext>
            </a:extLst>
          </p:cNvPr>
          <p:cNvSpPr>
            <a:spLocks noGrp="1"/>
          </p:cNvSpPr>
          <p:nvPr>
            <p:ph type="body" sz="quarter" idx="49" hasCustomPrompt="1"/>
          </p:nvPr>
        </p:nvSpPr>
        <p:spPr>
          <a:xfrm>
            <a:off x="8081622"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4" name="Text Placeholder 32">
            <a:extLst>
              <a:ext uri="{FF2B5EF4-FFF2-40B4-BE49-F238E27FC236}">
                <a16:creationId xmlns:a16="http://schemas.microsoft.com/office/drawing/2014/main" id="{26C778FA-EB24-7A30-32F7-221DD0B641A4}"/>
              </a:ext>
            </a:extLst>
          </p:cNvPr>
          <p:cNvSpPr>
            <a:spLocks noGrp="1"/>
          </p:cNvSpPr>
          <p:nvPr>
            <p:ph type="body" sz="quarter" idx="52" hasCustomPrompt="1"/>
          </p:nvPr>
        </p:nvSpPr>
        <p:spPr>
          <a:xfrm rot="5400000">
            <a:off x="3365064"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5" name="Text Placeholder 32">
            <a:extLst>
              <a:ext uri="{FF2B5EF4-FFF2-40B4-BE49-F238E27FC236}">
                <a16:creationId xmlns:a16="http://schemas.microsoft.com/office/drawing/2014/main" id="{3154D1D2-46B8-667A-C9A3-CBC9CBF73DA0}"/>
              </a:ext>
            </a:extLst>
          </p:cNvPr>
          <p:cNvSpPr>
            <a:spLocks noGrp="1"/>
          </p:cNvSpPr>
          <p:nvPr>
            <p:ph type="body" sz="quarter" idx="53" hasCustomPrompt="1"/>
          </p:nvPr>
        </p:nvSpPr>
        <p:spPr>
          <a:xfrm rot="5400000">
            <a:off x="5980685"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6" name="Text Placeholder 32">
            <a:extLst>
              <a:ext uri="{FF2B5EF4-FFF2-40B4-BE49-F238E27FC236}">
                <a16:creationId xmlns:a16="http://schemas.microsoft.com/office/drawing/2014/main" id="{6EAF256E-1FC8-3338-E29A-0FD4DC71198F}"/>
              </a:ext>
            </a:extLst>
          </p:cNvPr>
          <p:cNvSpPr>
            <a:spLocks noGrp="1"/>
          </p:cNvSpPr>
          <p:nvPr>
            <p:ph type="body" sz="quarter" idx="54" hasCustomPrompt="1"/>
          </p:nvPr>
        </p:nvSpPr>
        <p:spPr>
          <a:xfrm rot="5400000">
            <a:off x="8596307"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7" name="Text Placeholder 32">
            <a:extLst>
              <a:ext uri="{FF2B5EF4-FFF2-40B4-BE49-F238E27FC236}">
                <a16:creationId xmlns:a16="http://schemas.microsoft.com/office/drawing/2014/main" id="{54CB0B55-978D-9564-71EB-EBBCE2D69629}"/>
              </a:ext>
            </a:extLst>
          </p:cNvPr>
          <p:cNvSpPr>
            <a:spLocks noGrp="1"/>
          </p:cNvSpPr>
          <p:nvPr>
            <p:ph type="body" sz="quarter" idx="55" hasCustomPrompt="1"/>
          </p:nvPr>
        </p:nvSpPr>
        <p:spPr>
          <a:xfrm rot="5400000">
            <a:off x="4702890" y="4333115"/>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48" name="Text Placeholder 32">
            <a:extLst>
              <a:ext uri="{FF2B5EF4-FFF2-40B4-BE49-F238E27FC236}">
                <a16:creationId xmlns:a16="http://schemas.microsoft.com/office/drawing/2014/main" id="{EDF547E8-096F-FB4D-36B6-BE7FFEB183EC}"/>
              </a:ext>
            </a:extLst>
          </p:cNvPr>
          <p:cNvSpPr>
            <a:spLocks noGrp="1"/>
          </p:cNvSpPr>
          <p:nvPr>
            <p:ph type="body" sz="quarter" idx="56" hasCustomPrompt="1"/>
          </p:nvPr>
        </p:nvSpPr>
        <p:spPr>
          <a:xfrm rot="5400000">
            <a:off x="7318511" y="4333115"/>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1023875230"/>
      </p:ext>
    </p:extLst>
  </p:cSld>
  <p:clrMapOvr>
    <a:masterClrMapping/>
  </p:clrMapOvr>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meline I60V8">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579D308A-05EA-7DAD-7A9C-6B6427E45E5F}"/>
              </a:ext>
            </a:extLst>
          </p:cNvPr>
          <p:cNvGrpSpPr/>
          <p:nvPr userDrawn="1"/>
        </p:nvGrpSpPr>
        <p:grpSpPr>
          <a:xfrm>
            <a:off x="2172567" y="3142237"/>
            <a:ext cx="7846866" cy="1307812"/>
            <a:chOff x="2105892" y="3357980"/>
            <a:chExt cx="7846866" cy="1307812"/>
          </a:xfrm>
        </p:grpSpPr>
        <p:sp>
          <p:nvSpPr>
            <p:cNvPr id="52" name="Arc 48">
              <a:extLst>
                <a:ext uri="{FF2B5EF4-FFF2-40B4-BE49-F238E27FC236}">
                  <a16:creationId xmlns:a16="http://schemas.microsoft.com/office/drawing/2014/main" id="{C5D2E2FB-5C44-86D9-0B02-6A0970DD13DB}"/>
                </a:ext>
              </a:extLst>
            </p:cNvPr>
            <p:cNvSpPr/>
            <p:nvPr userDrawn="1"/>
          </p:nvSpPr>
          <p:spPr>
            <a:xfrm flipV="1">
              <a:off x="8644947"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3" name="Arc 47">
              <a:extLst>
                <a:ext uri="{FF2B5EF4-FFF2-40B4-BE49-F238E27FC236}">
                  <a16:creationId xmlns:a16="http://schemas.microsoft.com/office/drawing/2014/main" id="{5DB2784B-32CE-EEFD-4A65-D23DF9F61D98}"/>
                </a:ext>
              </a:extLst>
            </p:cNvPr>
            <p:cNvSpPr/>
            <p:nvPr userDrawn="1"/>
          </p:nvSpPr>
          <p:spPr>
            <a:xfrm>
              <a:off x="7337136"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4" name="Arc 47">
              <a:extLst>
                <a:ext uri="{FF2B5EF4-FFF2-40B4-BE49-F238E27FC236}">
                  <a16:creationId xmlns:a16="http://schemas.microsoft.com/office/drawing/2014/main" id="{2ED28BE4-612E-D795-362A-C7AE61C5E6C0}"/>
                </a:ext>
              </a:extLst>
            </p:cNvPr>
            <p:cNvSpPr/>
            <p:nvPr userDrawn="1"/>
          </p:nvSpPr>
          <p:spPr>
            <a:xfrm>
              <a:off x="4721514"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5" name="Arc 48">
              <a:extLst>
                <a:ext uri="{FF2B5EF4-FFF2-40B4-BE49-F238E27FC236}">
                  <a16:creationId xmlns:a16="http://schemas.microsoft.com/office/drawing/2014/main" id="{1D0AD1F4-790F-F7F1-CC93-42493F00B5E3}"/>
                </a:ext>
              </a:extLst>
            </p:cNvPr>
            <p:cNvSpPr/>
            <p:nvPr userDrawn="1"/>
          </p:nvSpPr>
          <p:spPr>
            <a:xfrm flipV="1">
              <a:off x="6029325"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6" name="Arc 47">
              <a:extLst>
                <a:ext uri="{FF2B5EF4-FFF2-40B4-BE49-F238E27FC236}">
                  <a16:creationId xmlns:a16="http://schemas.microsoft.com/office/drawing/2014/main" id="{B2FA0FF7-7291-1A81-AA54-10E2F7671975}"/>
                </a:ext>
              </a:extLst>
            </p:cNvPr>
            <p:cNvSpPr/>
            <p:nvPr userDrawn="1"/>
          </p:nvSpPr>
          <p:spPr>
            <a:xfrm>
              <a:off x="2105892"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7" name="Arc 48">
              <a:extLst>
                <a:ext uri="{FF2B5EF4-FFF2-40B4-BE49-F238E27FC236}">
                  <a16:creationId xmlns:a16="http://schemas.microsoft.com/office/drawing/2014/main" id="{031F97A1-7E68-2714-48AB-C113EA2CE96C}"/>
                </a:ext>
              </a:extLst>
            </p:cNvPr>
            <p:cNvSpPr/>
            <p:nvPr userDrawn="1"/>
          </p:nvSpPr>
          <p:spPr>
            <a:xfrm flipV="1">
              <a:off x="3413703" y="3357980"/>
              <a:ext cx="1307811" cy="1307812"/>
            </a:xfrm>
            <a:prstGeom prst="ellipse">
              <a:avLst/>
            </a:prstGeom>
            <a:noFill/>
            <a:ln w="57150" cap="flat" cmpd="sng" algn="ctr">
              <a:solidFill>
                <a:schemeClr val="tx1">
                  <a:lumMod val="50000"/>
                  <a:alpha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8" name="Arc 57">
              <a:extLst>
                <a:ext uri="{FF2B5EF4-FFF2-40B4-BE49-F238E27FC236}">
                  <a16:creationId xmlns:a16="http://schemas.microsoft.com/office/drawing/2014/main" id="{4688C10F-79F9-328D-03AE-17BC3F8693DF}"/>
                </a:ext>
              </a:extLst>
            </p:cNvPr>
            <p:cNvSpPr/>
            <p:nvPr userDrawn="1"/>
          </p:nvSpPr>
          <p:spPr>
            <a:xfrm>
              <a:off x="2105892"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59" name="Arc 58">
              <a:extLst>
                <a:ext uri="{FF2B5EF4-FFF2-40B4-BE49-F238E27FC236}">
                  <a16:creationId xmlns:a16="http://schemas.microsoft.com/office/drawing/2014/main" id="{AD1EB77F-4124-598E-3FF1-8B93DF787009}"/>
                </a:ext>
              </a:extLst>
            </p:cNvPr>
            <p:cNvSpPr/>
            <p:nvPr userDrawn="1"/>
          </p:nvSpPr>
          <p:spPr>
            <a:xfrm flipV="1">
              <a:off x="3413703"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60" name="Arc 59">
              <a:extLst>
                <a:ext uri="{FF2B5EF4-FFF2-40B4-BE49-F238E27FC236}">
                  <a16:creationId xmlns:a16="http://schemas.microsoft.com/office/drawing/2014/main" id="{B1BCE312-124B-EA2B-00D9-A0B51DDCF35C}"/>
                </a:ext>
              </a:extLst>
            </p:cNvPr>
            <p:cNvSpPr/>
            <p:nvPr userDrawn="1"/>
          </p:nvSpPr>
          <p:spPr>
            <a:xfrm>
              <a:off x="4721514"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61" name="Arc 60">
              <a:extLst>
                <a:ext uri="{FF2B5EF4-FFF2-40B4-BE49-F238E27FC236}">
                  <a16:creationId xmlns:a16="http://schemas.microsoft.com/office/drawing/2014/main" id="{A1F9DAFF-D67C-2BF4-CB2A-293A4BAE6732}"/>
                </a:ext>
              </a:extLst>
            </p:cNvPr>
            <p:cNvSpPr/>
            <p:nvPr userDrawn="1"/>
          </p:nvSpPr>
          <p:spPr>
            <a:xfrm flipV="1">
              <a:off x="6029325"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62" name="Arc 61">
              <a:extLst>
                <a:ext uri="{FF2B5EF4-FFF2-40B4-BE49-F238E27FC236}">
                  <a16:creationId xmlns:a16="http://schemas.microsoft.com/office/drawing/2014/main" id="{B8BA148A-9569-27BB-3D3E-B3EF0CB1AB27}"/>
                </a:ext>
              </a:extLst>
            </p:cNvPr>
            <p:cNvSpPr/>
            <p:nvPr userDrawn="1"/>
          </p:nvSpPr>
          <p:spPr>
            <a:xfrm>
              <a:off x="7337136" y="3357980"/>
              <a:ext cx="1307811" cy="1307812"/>
            </a:xfrm>
            <a:prstGeom prst="arc">
              <a:avLst>
                <a:gd name="adj1" fmla="val 10792152"/>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sp>
          <p:nvSpPr>
            <p:cNvPr id="63" name="Arc 62">
              <a:extLst>
                <a:ext uri="{FF2B5EF4-FFF2-40B4-BE49-F238E27FC236}">
                  <a16:creationId xmlns:a16="http://schemas.microsoft.com/office/drawing/2014/main" id="{4552EF2A-AF5D-DA17-CD6E-5FD69C2CB559}"/>
                </a:ext>
              </a:extLst>
            </p:cNvPr>
            <p:cNvSpPr/>
            <p:nvPr userDrawn="1"/>
          </p:nvSpPr>
          <p:spPr>
            <a:xfrm flipV="1">
              <a:off x="8644947" y="3357980"/>
              <a:ext cx="1307811" cy="1307812"/>
            </a:xfrm>
            <a:prstGeom prst="arc">
              <a:avLst>
                <a:gd name="adj1" fmla="val 10790197"/>
                <a:gd name="adj2" fmla="val 0"/>
              </a:avLst>
            </a:prstGeom>
            <a:noFill/>
            <a:ln w="57150" cap="rnd"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black"/>
                </a:solidFill>
                <a:effectLst/>
                <a:uLnTx/>
                <a:uFillTx/>
                <a:latin typeface="Calibri"/>
                <a:ea typeface="+mn-ea"/>
                <a:cs typeface="+mn-cs"/>
              </a:endParaRPr>
            </a:p>
          </p:txBody>
        </p:sp>
      </p:grpSp>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33" name="Text Placeholder 32">
            <a:extLst>
              <a:ext uri="{FF2B5EF4-FFF2-40B4-BE49-F238E27FC236}">
                <a16:creationId xmlns:a16="http://schemas.microsoft.com/office/drawing/2014/main" id="{635D4D26-0C92-D6D2-76F0-F8DCDD903AD1}"/>
              </a:ext>
            </a:extLst>
          </p:cNvPr>
          <p:cNvSpPr>
            <a:spLocks noGrp="1"/>
          </p:cNvSpPr>
          <p:nvPr>
            <p:ph type="body" sz="quarter" idx="39" hasCustomPrompt="1"/>
          </p:nvPr>
        </p:nvSpPr>
        <p:spPr>
          <a:xfrm>
            <a:off x="2196473"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9" name="Text Placeholder 10">
            <a:extLst>
              <a:ext uri="{FF2B5EF4-FFF2-40B4-BE49-F238E27FC236}">
                <a16:creationId xmlns:a16="http://schemas.microsoft.com/office/drawing/2014/main" id="{9D8CA9AE-DA67-5384-5BDB-3AFCB95BA202}"/>
              </a:ext>
            </a:extLst>
          </p:cNvPr>
          <p:cNvSpPr>
            <a:spLocks noGrp="1"/>
          </p:cNvSpPr>
          <p:nvPr>
            <p:ph type="body" sz="quarter" idx="37"/>
          </p:nvPr>
        </p:nvSpPr>
        <p:spPr>
          <a:xfrm>
            <a:off x="1821180" y="1476741"/>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10" name="Text Placeholder 10">
            <a:extLst>
              <a:ext uri="{FF2B5EF4-FFF2-40B4-BE49-F238E27FC236}">
                <a16:creationId xmlns:a16="http://schemas.microsoft.com/office/drawing/2014/main" id="{8711B078-0F34-0C38-9CB2-9E21381F8826}"/>
              </a:ext>
            </a:extLst>
          </p:cNvPr>
          <p:cNvSpPr>
            <a:spLocks noGrp="1"/>
          </p:cNvSpPr>
          <p:nvPr>
            <p:ph type="body" sz="quarter" idx="38"/>
          </p:nvPr>
        </p:nvSpPr>
        <p:spPr>
          <a:xfrm>
            <a:off x="1821180" y="2137694"/>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36" name="Text Placeholder 32">
            <a:extLst>
              <a:ext uri="{FF2B5EF4-FFF2-40B4-BE49-F238E27FC236}">
                <a16:creationId xmlns:a16="http://schemas.microsoft.com/office/drawing/2014/main" id="{84EA2BE9-58BC-0572-1B9E-0FA595283A60}"/>
              </a:ext>
            </a:extLst>
          </p:cNvPr>
          <p:cNvSpPr>
            <a:spLocks noGrp="1"/>
          </p:cNvSpPr>
          <p:nvPr>
            <p:ph type="body" sz="quarter" idx="40" hasCustomPrompt="1"/>
          </p:nvPr>
        </p:nvSpPr>
        <p:spPr>
          <a:xfrm>
            <a:off x="3504284"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37" name="Text Placeholder 10">
            <a:extLst>
              <a:ext uri="{FF2B5EF4-FFF2-40B4-BE49-F238E27FC236}">
                <a16:creationId xmlns:a16="http://schemas.microsoft.com/office/drawing/2014/main" id="{361B364E-A83B-A3EA-B6CC-0E60E1E4E96D}"/>
              </a:ext>
            </a:extLst>
          </p:cNvPr>
          <p:cNvSpPr>
            <a:spLocks noGrp="1"/>
          </p:cNvSpPr>
          <p:nvPr>
            <p:ph type="body" sz="quarter" idx="41"/>
          </p:nvPr>
        </p:nvSpPr>
        <p:spPr>
          <a:xfrm>
            <a:off x="3131820" y="4607963"/>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38" name="Text Placeholder 10">
            <a:extLst>
              <a:ext uri="{FF2B5EF4-FFF2-40B4-BE49-F238E27FC236}">
                <a16:creationId xmlns:a16="http://schemas.microsoft.com/office/drawing/2014/main" id="{E43423A4-80A0-CE47-E8E1-764C1342EB5C}"/>
              </a:ext>
            </a:extLst>
          </p:cNvPr>
          <p:cNvSpPr>
            <a:spLocks noGrp="1"/>
          </p:cNvSpPr>
          <p:nvPr>
            <p:ph type="body" sz="quarter" idx="42"/>
          </p:nvPr>
        </p:nvSpPr>
        <p:spPr>
          <a:xfrm>
            <a:off x="3131820" y="5268916"/>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39" name="Text Placeholder 32">
            <a:extLst>
              <a:ext uri="{FF2B5EF4-FFF2-40B4-BE49-F238E27FC236}">
                <a16:creationId xmlns:a16="http://schemas.microsoft.com/office/drawing/2014/main" id="{E8A297F5-4590-4545-34CF-C34D16B1A8CF}"/>
              </a:ext>
            </a:extLst>
          </p:cNvPr>
          <p:cNvSpPr>
            <a:spLocks noGrp="1"/>
          </p:cNvSpPr>
          <p:nvPr>
            <p:ph type="body" sz="quarter" idx="43" hasCustomPrompt="1"/>
          </p:nvPr>
        </p:nvSpPr>
        <p:spPr>
          <a:xfrm>
            <a:off x="4812095"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0" name="Text Placeholder 10">
            <a:extLst>
              <a:ext uri="{FF2B5EF4-FFF2-40B4-BE49-F238E27FC236}">
                <a16:creationId xmlns:a16="http://schemas.microsoft.com/office/drawing/2014/main" id="{081EB8AA-039B-103B-BDD8-DB0E0350F72A}"/>
              </a:ext>
            </a:extLst>
          </p:cNvPr>
          <p:cNvSpPr>
            <a:spLocks noGrp="1"/>
          </p:cNvSpPr>
          <p:nvPr>
            <p:ph type="body" sz="quarter" idx="44"/>
          </p:nvPr>
        </p:nvSpPr>
        <p:spPr>
          <a:xfrm>
            <a:off x="4442460" y="1476741"/>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1" name="Text Placeholder 10">
            <a:extLst>
              <a:ext uri="{FF2B5EF4-FFF2-40B4-BE49-F238E27FC236}">
                <a16:creationId xmlns:a16="http://schemas.microsoft.com/office/drawing/2014/main" id="{A65CEB2D-F47B-3273-4E6E-51154E710052}"/>
              </a:ext>
            </a:extLst>
          </p:cNvPr>
          <p:cNvSpPr>
            <a:spLocks noGrp="1"/>
          </p:cNvSpPr>
          <p:nvPr>
            <p:ph type="body" sz="quarter" idx="45"/>
          </p:nvPr>
        </p:nvSpPr>
        <p:spPr>
          <a:xfrm>
            <a:off x="4442460" y="2137694"/>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2" name="Text Placeholder 32">
            <a:extLst>
              <a:ext uri="{FF2B5EF4-FFF2-40B4-BE49-F238E27FC236}">
                <a16:creationId xmlns:a16="http://schemas.microsoft.com/office/drawing/2014/main" id="{95094D9D-6294-E6FD-58B5-E6F275CA0147}"/>
              </a:ext>
            </a:extLst>
          </p:cNvPr>
          <p:cNvSpPr>
            <a:spLocks noGrp="1"/>
          </p:cNvSpPr>
          <p:nvPr>
            <p:ph type="body" sz="quarter" idx="46" hasCustomPrompt="1"/>
          </p:nvPr>
        </p:nvSpPr>
        <p:spPr>
          <a:xfrm>
            <a:off x="6119906"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3" name="Text Placeholder 10">
            <a:extLst>
              <a:ext uri="{FF2B5EF4-FFF2-40B4-BE49-F238E27FC236}">
                <a16:creationId xmlns:a16="http://schemas.microsoft.com/office/drawing/2014/main" id="{87D12B64-998D-AAD8-3174-D0E5B970DD7C}"/>
              </a:ext>
            </a:extLst>
          </p:cNvPr>
          <p:cNvSpPr>
            <a:spLocks noGrp="1"/>
          </p:cNvSpPr>
          <p:nvPr>
            <p:ph type="body" sz="quarter" idx="47"/>
          </p:nvPr>
        </p:nvSpPr>
        <p:spPr>
          <a:xfrm>
            <a:off x="5753100" y="4607963"/>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4" name="Text Placeholder 10">
            <a:extLst>
              <a:ext uri="{FF2B5EF4-FFF2-40B4-BE49-F238E27FC236}">
                <a16:creationId xmlns:a16="http://schemas.microsoft.com/office/drawing/2014/main" id="{995C8389-B549-221C-325C-9CB19F5B37AF}"/>
              </a:ext>
            </a:extLst>
          </p:cNvPr>
          <p:cNvSpPr>
            <a:spLocks noGrp="1"/>
          </p:cNvSpPr>
          <p:nvPr>
            <p:ph type="body" sz="quarter" idx="48"/>
          </p:nvPr>
        </p:nvSpPr>
        <p:spPr>
          <a:xfrm>
            <a:off x="5753100" y="5268916"/>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5" name="Text Placeholder 32">
            <a:extLst>
              <a:ext uri="{FF2B5EF4-FFF2-40B4-BE49-F238E27FC236}">
                <a16:creationId xmlns:a16="http://schemas.microsoft.com/office/drawing/2014/main" id="{7B70761B-8854-8EE6-9623-674706326D98}"/>
              </a:ext>
            </a:extLst>
          </p:cNvPr>
          <p:cNvSpPr>
            <a:spLocks noGrp="1"/>
          </p:cNvSpPr>
          <p:nvPr>
            <p:ph type="body" sz="quarter" idx="49" hasCustomPrompt="1"/>
          </p:nvPr>
        </p:nvSpPr>
        <p:spPr>
          <a:xfrm>
            <a:off x="7427717"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6" name="Text Placeholder 10">
            <a:extLst>
              <a:ext uri="{FF2B5EF4-FFF2-40B4-BE49-F238E27FC236}">
                <a16:creationId xmlns:a16="http://schemas.microsoft.com/office/drawing/2014/main" id="{9D35FFEB-FE3F-C0A8-609C-C3A5252506D8}"/>
              </a:ext>
            </a:extLst>
          </p:cNvPr>
          <p:cNvSpPr>
            <a:spLocks noGrp="1"/>
          </p:cNvSpPr>
          <p:nvPr>
            <p:ph type="body" sz="quarter" idx="50"/>
          </p:nvPr>
        </p:nvSpPr>
        <p:spPr>
          <a:xfrm>
            <a:off x="7063740" y="1476741"/>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47" name="Text Placeholder 10">
            <a:extLst>
              <a:ext uri="{FF2B5EF4-FFF2-40B4-BE49-F238E27FC236}">
                <a16:creationId xmlns:a16="http://schemas.microsoft.com/office/drawing/2014/main" id="{CD9FE520-4833-4DC9-8B6A-A518983651BA}"/>
              </a:ext>
            </a:extLst>
          </p:cNvPr>
          <p:cNvSpPr>
            <a:spLocks noGrp="1"/>
          </p:cNvSpPr>
          <p:nvPr>
            <p:ph type="body" sz="quarter" idx="51"/>
          </p:nvPr>
        </p:nvSpPr>
        <p:spPr>
          <a:xfrm>
            <a:off x="7063740" y="2137694"/>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48" name="Text Placeholder 32">
            <a:extLst>
              <a:ext uri="{FF2B5EF4-FFF2-40B4-BE49-F238E27FC236}">
                <a16:creationId xmlns:a16="http://schemas.microsoft.com/office/drawing/2014/main" id="{956629A6-6CB5-7F74-1BFE-CA6E5D714309}"/>
              </a:ext>
            </a:extLst>
          </p:cNvPr>
          <p:cNvSpPr>
            <a:spLocks noGrp="1"/>
          </p:cNvSpPr>
          <p:nvPr>
            <p:ph type="body" sz="quarter" idx="52" hasCustomPrompt="1"/>
          </p:nvPr>
        </p:nvSpPr>
        <p:spPr>
          <a:xfrm>
            <a:off x="8735527" y="3643742"/>
            <a:ext cx="1260000" cy="3048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rtlCol="0" anchor="ctr">
            <a:noAutofit/>
          </a:bodyPr>
          <a:lstStyle>
            <a:lvl1pPr algn="ctr">
              <a:defRPr lang="en-US" sz="1300" b="1" dirty="0">
                <a:solidFill>
                  <a:schemeClr val="tx1"/>
                </a:solidFill>
              </a:defRPr>
            </a:lvl1pPr>
          </a:lstStyle>
          <a:p>
            <a:pPr lvl="0" algn="ctr" defTabSz="914400">
              <a:lnSpc>
                <a:spcPct val="100000"/>
              </a:lnSpc>
            </a:pPr>
            <a:r>
              <a:rPr lang="en-US" dirty="0"/>
              <a:t>Milestone</a:t>
            </a:r>
          </a:p>
        </p:txBody>
      </p:sp>
      <p:sp>
        <p:nvSpPr>
          <p:cNvPr id="49" name="Text Placeholder 10">
            <a:extLst>
              <a:ext uri="{FF2B5EF4-FFF2-40B4-BE49-F238E27FC236}">
                <a16:creationId xmlns:a16="http://schemas.microsoft.com/office/drawing/2014/main" id="{FCB15D87-1FFA-1F68-310D-3FE9AEE4796D}"/>
              </a:ext>
            </a:extLst>
          </p:cNvPr>
          <p:cNvSpPr>
            <a:spLocks noGrp="1"/>
          </p:cNvSpPr>
          <p:nvPr>
            <p:ph type="body" sz="quarter" idx="53"/>
          </p:nvPr>
        </p:nvSpPr>
        <p:spPr>
          <a:xfrm>
            <a:off x="8374380" y="4607963"/>
            <a:ext cx="1996440" cy="570251"/>
          </a:xfrm>
        </p:spPr>
        <p:txBody>
          <a:bodyPr anchor="ctr">
            <a:noAutofit/>
          </a:bodyPr>
          <a:lstStyle>
            <a:lvl1pPr algn="ctr">
              <a:lnSpc>
                <a:spcPct val="100000"/>
              </a:lnSpc>
              <a:defRPr sz="1400" b="1"/>
            </a:lvl1pPr>
            <a:lvl2pPr>
              <a:defRPr sz="933" b="1"/>
            </a:lvl2pPr>
            <a:lvl3pPr>
              <a:defRPr sz="800" b="1"/>
            </a:lvl3pPr>
            <a:lvl4pPr>
              <a:defRPr sz="733" b="1"/>
            </a:lvl4pPr>
            <a:lvl5pPr>
              <a:defRPr sz="733" b="1"/>
            </a:lvl5pPr>
          </a:lstStyle>
          <a:p>
            <a:pPr lvl="0"/>
            <a:r>
              <a:rPr lang="en-US" dirty="0"/>
              <a:t>Click to edit Master text styles</a:t>
            </a:r>
          </a:p>
        </p:txBody>
      </p:sp>
      <p:sp>
        <p:nvSpPr>
          <p:cNvPr id="50" name="Text Placeholder 10">
            <a:extLst>
              <a:ext uri="{FF2B5EF4-FFF2-40B4-BE49-F238E27FC236}">
                <a16:creationId xmlns:a16="http://schemas.microsoft.com/office/drawing/2014/main" id="{34D7EBCA-CF40-FED9-412E-9B27ECEF9F89}"/>
              </a:ext>
            </a:extLst>
          </p:cNvPr>
          <p:cNvSpPr>
            <a:spLocks noGrp="1"/>
          </p:cNvSpPr>
          <p:nvPr>
            <p:ph type="body" sz="quarter" idx="54"/>
          </p:nvPr>
        </p:nvSpPr>
        <p:spPr>
          <a:xfrm>
            <a:off x="8374380" y="5268916"/>
            <a:ext cx="1996440" cy="846629"/>
          </a:xfrm>
        </p:spPr>
        <p:txBody>
          <a:bodyPr>
            <a:noAutofit/>
          </a:bodyPr>
          <a:lstStyle>
            <a:lvl1pPr algn="ctr">
              <a:lnSpc>
                <a:spcPct val="100000"/>
              </a:lnSpc>
              <a:defRPr sz="1200"/>
            </a:lvl1pPr>
            <a:lvl2pPr>
              <a:defRPr sz="933"/>
            </a:lvl2pPr>
            <a:lvl3pPr>
              <a:defRPr sz="800"/>
            </a:lvl3pPr>
            <a:lvl4pPr>
              <a:defRPr sz="733"/>
            </a:lvl4pPr>
            <a:lvl5pPr>
              <a:defRPr sz="733"/>
            </a:lvl5pPr>
          </a:lstStyle>
          <a:p>
            <a:pPr lvl="0"/>
            <a:r>
              <a:rPr lang="en-US" dirty="0"/>
              <a:t>Click to edit Master text styles</a:t>
            </a:r>
          </a:p>
        </p:txBody>
      </p:sp>
      <p:sp>
        <p:nvSpPr>
          <p:cNvPr id="2" name="Footer Placeholder 4">
            <a:extLst>
              <a:ext uri="{FF2B5EF4-FFF2-40B4-BE49-F238E27FC236}">
                <a16:creationId xmlns:a16="http://schemas.microsoft.com/office/drawing/2014/main" id="{2CF97631-08B2-A5C2-8BF2-87E4275AABDA}"/>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
        <p:nvSpPr>
          <p:cNvPr id="64" name="Text Placeholder 32">
            <a:extLst>
              <a:ext uri="{FF2B5EF4-FFF2-40B4-BE49-F238E27FC236}">
                <a16:creationId xmlns:a16="http://schemas.microsoft.com/office/drawing/2014/main" id="{575B1370-7F57-AB2F-0F5B-F318AE527AA1}"/>
              </a:ext>
            </a:extLst>
          </p:cNvPr>
          <p:cNvSpPr>
            <a:spLocks noGrp="1"/>
          </p:cNvSpPr>
          <p:nvPr>
            <p:ph type="body" sz="quarter" idx="55" hasCustomPrompt="1"/>
          </p:nvPr>
        </p:nvSpPr>
        <p:spPr>
          <a:xfrm rot="5400000">
            <a:off x="2711158"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65" name="Text Placeholder 32">
            <a:extLst>
              <a:ext uri="{FF2B5EF4-FFF2-40B4-BE49-F238E27FC236}">
                <a16:creationId xmlns:a16="http://schemas.microsoft.com/office/drawing/2014/main" id="{5459C5FB-C1A0-A274-0E10-2DA1D62D6CB7}"/>
              </a:ext>
            </a:extLst>
          </p:cNvPr>
          <p:cNvSpPr>
            <a:spLocks noGrp="1"/>
          </p:cNvSpPr>
          <p:nvPr>
            <p:ph type="body" sz="quarter" idx="56" hasCustomPrompt="1"/>
          </p:nvPr>
        </p:nvSpPr>
        <p:spPr>
          <a:xfrm rot="5400000">
            <a:off x="5328317"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66" name="Text Placeholder 32">
            <a:extLst>
              <a:ext uri="{FF2B5EF4-FFF2-40B4-BE49-F238E27FC236}">
                <a16:creationId xmlns:a16="http://schemas.microsoft.com/office/drawing/2014/main" id="{EFE28EAA-B1EB-3486-FE4C-8AF1381429C8}"/>
              </a:ext>
            </a:extLst>
          </p:cNvPr>
          <p:cNvSpPr>
            <a:spLocks noGrp="1"/>
          </p:cNvSpPr>
          <p:nvPr>
            <p:ph type="body" sz="quarter" idx="57" hasCustomPrompt="1"/>
          </p:nvPr>
        </p:nvSpPr>
        <p:spPr>
          <a:xfrm rot="5400000">
            <a:off x="7945476" y="3034067"/>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67" name="Text Placeholder 32">
            <a:extLst>
              <a:ext uri="{FF2B5EF4-FFF2-40B4-BE49-F238E27FC236}">
                <a16:creationId xmlns:a16="http://schemas.microsoft.com/office/drawing/2014/main" id="{01C65DBF-009A-309C-9849-12F5CBD0989A}"/>
              </a:ext>
            </a:extLst>
          </p:cNvPr>
          <p:cNvSpPr>
            <a:spLocks noGrp="1"/>
          </p:cNvSpPr>
          <p:nvPr>
            <p:ph type="body" sz="quarter" idx="58" hasCustomPrompt="1"/>
          </p:nvPr>
        </p:nvSpPr>
        <p:spPr>
          <a:xfrm rot="5400000">
            <a:off x="4015894" y="433198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68" name="Text Placeholder 32">
            <a:extLst>
              <a:ext uri="{FF2B5EF4-FFF2-40B4-BE49-F238E27FC236}">
                <a16:creationId xmlns:a16="http://schemas.microsoft.com/office/drawing/2014/main" id="{53CA63FB-6ED5-B354-6D9C-DB05CC436F42}"/>
              </a:ext>
            </a:extLst>
          </p:cNvPr>
          <p:cNvSpPr>
            <a:spLocks noGrp="1"/>
          </p:cNvSpPr>
          <p:nvPr>
            <p:ph type="body" sz="quarter" idx="59" hasCustomPrompt="1"/>
          </p:nvPr>
        </p:nvSpPr>
        <p:spPr>
          <a:xfrm rot="5400000">
            <a:off x="6633053" y="433198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
        <p:nvSpPr>
          <p:cNvPr id="69" name="Text Placeholder 32">
            <a:extLst>
              <a:ext uri="{FF2B5EF4-FFF2-40B4-BE49-F238E27FC236}">
                <a16:creationId xmlns:a16="http://schemas.microsoft.com/office/drawing/2014/main" id="{8CB8851A-7250-70ED-5CF2-D60526C7DC90}"/>
              </a:ext>
            </a:extLst>
          </p:cNvPr>
          <p:cNvSpPr>
            <a:spLocks noGrp="1"/>
          </p:cNvSpPr>
          <p:nvPr>
            <p:ph type="body" sz="quarter" idx="60" hasCustomPrompt="1"/>
          </p:nvPr>
        </p:nvSpPr>
        <p:spPr>
          <a:xfrm rot="5400000">
            <a:off x="9250212" y="4331982"/>
            <a:ext cx="230630" cy="230630"/>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lvl1pPr algn="l">
              <a:lnSpc>
                <a:spcPct val="100000"/>
              </a:lnSpc>
              <a:defRPr lang="en-US" sz="1000" b="1" dirty="0">
                <a:solidFill>
                  <a:srgbClr val="FFFFFF">
                    <a:alpha val="0"/>
                  </a:srgbClr>
                </a:solidFill>
              </a:defRPr>
            </a:lvl1pPr>
          </a:lstStyle>
          <a:p>
            <a:pPr lvl="0" algn="ctr" defTabSz="914400"/>
            <a:r>
              <a:rPr lang="en-US" dirty="0"/>
              <a:t>Milestone</a:t>
            </a:r>
          </a:p>
        </p:txBody>
      </p:sp>
    </p:spTree>
    <p:extLst>
      <p:ext uri="{BB962C8B-B14F-4D97-AF65-F5344CB8AC3E}">
        <p14:creationId xmlns:p14="http://schemas.microsoft.com/office/powerpoint/2010/main" val="3826763587"/>
      </p:ext>
    </p:extLst>
  </p:cSld>
  <p:clrMapOvr>
    <a:masterClrMapping/>
  </p:clrMapOvr>
  <p:extLst>
    <p:ext uri="{DCECCB84-F9BA-43D5-87BE-67443E8EF086}">
      <p15:sldGuideLst xmlns:p15="http://schemas.microsoft.com/office/powerpoint/2012/main">
        <p15:guide id="1" pos="1776" userDrawn="1">
          <p15:clr>
            <a:srgbClr val="FBAE40"/>
          </p15:clr>
        </p15:guide>
        <p15:guide id="2" pos="5904" userDrawn="1">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6" name="Title 1">
            <a:extLst>
              <a:ext uri="{FF2B5EF4-FFF2-40B4-BE49-F238E27FC236}">
                <a16:creationId xmlns:a16="http://schemas.microsoft.com/office/drawing/2014/main" id="{9C7BB84E-F663-A784-3FDC-1AAC682D94F1}"/>
              </a:ext>
            </a:extLst>
          </p:cNvPr>
          <p:cNvSpPr>
            <a:spLocks noGrp="1"/>
          </p:cNvSpPr>
          <p:nvPr>
            <p:ph type="title"/>
          </p:nvPr>
        </p:nvSpPr>
        <p:spPr>
          <a:xfrm>
            <a:off x="940857" y="620714"/>
            <a:ext cx="10339917" cy="734284"/>
          </a:xfrm>
        </p:spPr>
        <p:txBody>
          <a:bodyPr vert="horz" lIns="91440" tIns="45720" rIns="91440" bIns="45720" rtlCol="0" anchor="t">
            <a:noAutofit/>
          </a:bodyPr>
          <a:lstStyle>
            <a:lvl1pPr>
              <a:defRPr lang="en-ID" dirty="0"/>
            </a:lvl1pPr>
          </a:lstStyle>
          <a:p>
            <a:pPr lvl="0"/>
            <a:r>
              <a:rPr lang="en-US" dirty="0"/>
              <a:t>Click to edit Master title style</a:t>
            </a:r>
            <a:endParaRPr lang="en-ID" dirty="0"/>
          </a:p>
        </p:txBody>
      </p:sp>
      <p:sp>
        <p:nvSpPr>
          <p:cNvPr id="2" name="Footer Placeholder 4">
            <a:extLst>
              <a:ext uri="{FF2B5EF4-FFF2-40B4-BE49-F238E27FC236}">
                <a16:creationId xmlns:a16="http://schemas.microsoft.com/office/drawing/2014/main" id="{84066BA4-C530-D988-F31E-31E6227FC187}"/>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30746904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2F24407-DA77-DCD4-EBEA-0323D4D4C2AE}"/>
              </a:ext>
            </a:extLst>
          </p:cNvPr>
          <p:cNvSpPr>
            <a:spLocks noGrp="1"/>
          </p:cNvSpPr>
          <p:nvPr>
            <p:ph type="sldNum" sz="quarter" idx="10"/>
          </p:nvPr>
        </p:nvSpPr>
        <p:spPr/>
        <p:txBody>
          <a:bodyPr/>
          <a:lstStyle/>
          <a:p>
            <a:fld id="{F5342A4C-1D06-4798-B51F-D5804CA03D28}" type="slidenum">
              <a:rPr lang="en-ID" smtClean="0"/>
              <a:pPr/>
              <a:t>‹#›</a:t>
            </a:fld>
            <a:endParaRPr lang="en-ID" dirty="0"/>
          </a:p>
        </p:txBody>
      </p:sp>
      <p:sp>
        <p:nvSpPr>
          <p:cNvPr id="2" name="Footer Placeholder 4">
            <a:extLst>
              <a:ext uri="{FF2B5EF4-FFF2-40B4-BE49-F238E27FC236}">
                <a16:creationId xmlns:a16="http://schemas.microsoft.com/office/drawing/2014/main" id="{726FCC87-3200-31A5-9997-BF4C2960F714}"/>
              </a:ext>
            </a:extLst>
          </p:cNvPr>
          <p:cNvSpPr>
            <a:spLocks noGrp="1"/>
          </p:cNvSpPr>
          <p:nvPr>
            <p:ph type="ftr" sz="quarter" idx="11"/>
          </p:nvPr>
        </p:nvSpPr>
        <p:spPr>
          <a:xfrm>
            <a:off x="116906" y="620714"/>
            <a:ext cx="413319" cy="5615514"/>
          </a:xfrm>
        </p:spPr>
        <p:txBody>
          <a:bodyPr vert="vert270" lIns="91440" tIns="45720" rIns="91440" bIns="45720" rtlCol="0" anchor="ctr"/>
          <a:lstStyle>
            <a:lvl1pPr>
              <a:defRPr lang="en-ID" sz="1250" smtClean="0"/>
            </a:lvl1pPr>
          </a:lstStyle>
          <a:p>
            <a:pPr algn="ctr"/>
            <a:r>
              <a:rPr lang="en-GB" dirty="0"/>
              <a:t>PRESENTATION TITLE</a:t>
            </a:r>
          </a:p>
        </p:txBody>
      </p:sp>
    </p:spTree>
    <p:extLst>
      <p:ext uri="{BB962C8B-B14F-4D97-AF65-F5344CB8AC3E}">
        <p14:creationId xmlns:p14="http://schemas.microsoft.com/office/powerpoint/2010/main" val="106257365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ma14="http://schemas.microsoft.com/office/mac/drawingml/2011/main" xmlns=""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3997490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2/27/2025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6697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2/27/2025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27157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2/27/2025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12633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2/27/2025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62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image" Target="../media/image1.png"/><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2/27/2025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682181163"/>
      </p:ext>
    </p:extLst>
  </p:cSld>
  <p:clrMap bg1="lt1" tx1="dk1" bg2="lt2" tx2="dk2" accent1="accent1" accent2="accent2" accent3="accent3" accent4="accent4" accent5="accent5" accent6="accent6" hlink="hlink" folHlink="folHlink"/>
  <p:sldLayoutIdLst>
    <p:sldLayoutId id="2147483722" r:id="rId1"/>
    <p:sldLayoutId id="2147483721" r:id="rId2"/>
    <p:sldLayoutId id="2147483720" r:id="rId3"/>
    <p:sldLayoutId id="2147483719" r:id="rId4"/>
    <p:sldLayoutId id="2147483718" r:id="rId5"/>
    <p:sldLayoutId id="2147483717" r:id="rId6"/>
    <p:sldLayoutId id="2147483716" r:id="rId7"/>
    <p:sldLayoutId id="2147483715" r:id="rId8"/>
    <p:sldLayoutId id="2147483714" r:id="rId9"/>
    <p:sldLayoutId id="2147483713" r:id="rId10"/>
    <p:sldLayoutId id="214748371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8E650441-F20F-D86E-35DF-018AB5CD96E2}"/>
              </a:ext>
            </a:extLst>
          </p:cNvPr>
          <p:cNvSpPr/>
          <p:nvPr userDrawn="1"/>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 name="Title Placeholder 1"/>
          <p:cNvSpPr>
            <a:spLocks noGrp="1"/>
          </p:cNvSpPr>
          <p:nvPr>
            <p:ph type="title"/>
          </p:nvPr>
        </p:nvSpPr>
        <p:spPr>
          <a:xfrm>
            <a:off x="946150" y="309034"/>
            <a:ext cx="10316477" cy="1381655"/>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935567" y="1825627"/>
            <a:ext cx="10320867" cy="4411662"/>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Freeform: Shape 26">
            <a:extLst>
              <a:ext uri="{FF2B5EF4-FFF2-40B4-BE49-F238E27FC236}">
                <a16:creationId xmlns:a16="http://schemas.microsoft.com/office/drawing/2014/main" id="{72E2DED4-AC97-59C1-4563-8FE8C48783CD}"/>
              </a:ext>
            </a:extLst>
          </p:cNvPr>
          <p:cNvSpPr/>
          <p:nvPr/>
        </p:nvSpPr>
        <p:spPr>
          <a:xfrm>
            <a:off x="0" y="0"/>
            <a:ext cx="635000" cy="6858000"/>
          </a:xfrm>
          <a:custGeom>
            <a:avLst/>
            <a:gdLst>
              <a:gd name="connsiteX0" fmla="*/ 0 w 952500"/>
              <a:gd name="connsiteY0" fmla="*/ 0 h 10287000"/>
              <a:gd name="connsiteX1" fmla="*/ 952500 w 952500"/>
              <a:gd name="connsiteY1" fmla="*/ 0 h 10287000"/>
              <a:gd name="connsiteX2" fmla="*/ 952500 w 952500"/>
              <a:gd name="connsiteY2" fmla="*/ 10287000 h 10287000"/>
              <a:gd name="connsiteX3" fmla="*/ 0 w 952500"/>
              <a:gd name="connsiteY3" fmla="*/ 10287000 h 10287000"/>
            </a:gdLst>
            <a:ahLst/>
            <a:cxnLst>
              <a:cxn ang="0">
                <a:pos x="connsiteX0" y="connsiteY0"/>
              </a:cxn>
              <a:cxn ang="0">
                <a:pos x="connsiteX1" y="connsiteY1"/>
              </a:cxn>
              <a:cxn ang="0">
                <a:pos x="connsiteX2" y="connsiteY2"/>
              </a:cxn>
              <a:cxn ang="0">
                <a:pos x="connsiteX3" y="connsiteY3"/>
              </a:cxn>
            </a:cxnLst>
            <a:rect l="l" t="t" r="r" b="b"/>
            <a:pathLst>
              <a:path w="952500" h="10287000">
                <a:moveTo>
                  <a:pt x="0" y="0"/>
                </a:moveTo>
                <a:lnTo>
                  <a:pt x="952500" y="0"/>
                </a:lnTo>
                <a:lnTo>
                  <a:pt x="952500" y="10287000"/>
                </a:lnTo>
                <a:lnTo>
                  <a:pt x="0" y="10287000"/>
                </a:lnTo>
                <a:close/>
              </a:path>
            </a:pathLst>
          </a:custGeom>
          <a:solidFill>
            <a:srgbClr val="FFFFFF"/>
          </a:solidFill>
          <a:ln w="9525" cap="flat">
            <a:noFill/>
            <a:prstDash val="solid"/>
            <a:miter/>
          </a:ln>
        </p:spPr>
        <p:txBody>
          <a:bodyPr rtlCol="0" anchor="ctr"/>
          <a:lstStyle/>
          <a:p>
            <a:endParaRPr lang="en-ID" sz="1200"/>
          </a:p>
        </p:txBody>
      </p:sp>
      <p:sp>
        <p:nvSpPr>
          <p:cNvPr id="28" name="Freeform: Shape 27">
            <a:extLst>
              <a:ext uri="{FF2B5EF4-FFF2-40B4-BE49-F238E27FC236}">
                <a16:creationId xmlns:a16="http://schemas.microsoft.com/office/drawing/2014/main" id="{09C32838-03BA-A3E4-8A58-3457020075FA}"/>
              </a:ext>
            </a:extLst>
          </p:cNvPr>
          <p:cNvSpPr/>
          <p:nvPr/>
        </p:nvSpPr>
        <p:spPr>
          <a:xfrm>
            <a:off x="635000" y="0"/>
            <a:ext cx="6350" cy="6858000"/>
          </a:xfrm>
          <a:custGeom>
            <a:avLst/>
            <a:gdLst>
              <a:gd name="connsiteX0" fmla="*/ 0 w 9525"/>
              <a:gd name="connsiteY0" fmla="*/ 0 h 10287000"/>
              <a:gd name="connsiteX1" fmla="*/ 0 w 9525"/>
              <a:gd name="connsiteY1" fmla="*/ 10287000 h 10287000"/>
            </a:gdLst>
            <a:ahLst/>
            <a:cxnLst>
              <a:cxn ang="0">
                <a:pos x="connsiteX0" y="connsiteY0"/>
              </a:cxn>
              <a:cxn ang="0">
                <a:pos x="connsiteX1" y="connsiteY1"/>
              </a:cxn>
            </a:cxnLst>
            <a:rect l="l" t="t" r="r" b="b"/>
            <a:pathLst>
              <a:path w="9525" h="10287000">
                <a:moveTo>
                  <a:pt x="0" y="0"/>
                </a:moveTo>
                <a:lnTo>
                  <a:pt x="0" y="10287000"/>
                </a:lnTo>
              </a:path>
            </a:pathLst>
          </a:custGeom>
          <a:noFill/>
          <a:ln w="19050" cap="flat">
            <a:solidFill>
              <a:schemeClr val="tx1">
                <a:lumMod val="50000"/>
                <a:lumOff val="50000"/>
              </a:schemeClr>
            </a:solidFill>
            <a:prstDash val="solid"/>
            <a:miter/>
          </a:ln>
        </p:spPr>
        <p:txBody>
          <a:bodyPr rtlCol="0" anchor="ctr"/>
          <a:lstStyle/>
          <a:p>
            <a:endParaRPr lang="en-ID" sz="1200"/>
          </a:p>
        </p:txBody>
      </p:sp>
      <p:sp>
        <p:nvSpPr>
          <p:cNvPr id="6" name="Slide Number Placeholder 5"/>
          <p:cNvSpPr>
            <a:spLocks noGrp="1"/>
          </p:cNvSpPr>
          <p:nvPr userDrawn="1">
            <p:ph type="sldNum" sz="quarter" idx="4"/>
          </p:nvPr>
        </p:nvSpPr>
        <p:spPr>
          <a:xfrm>
            <a:off x="1" y="6240674"/>
            <a:ext cx="628649" cy="365125"/>
          </a:xfrm>
          <a:prstGeom prst="rect">
            <a:avLst/>
          </a:prstGeom>
        </p:spPr>
        <p:txBody>
          <a:bodyPr vert="horz" lIns="91440" tIns="45720" rIns="91440" bIns="45720" rtlCol="0" anchor="ctr"/>
          <a:lstStyle>
            <a:lvl1pPr algn="ctr">
              <a:defRPr sz="1210">
                <a:solidFill>
                  <a:srgbClr val="232220"/>
                </a:solidFill>
                <a:latin typeface="Montserrat Bold" pitchFamily="2" charset="0"/>
              </a:defRPr>
            </a:lvl1pPr>
          </a:lstStyle>
          <a:p>
            <a:fld id="{F5342A4C-1D06-4798-B51F-D5804CA03D28}" type="slidenum">
              <a:rPr lang="en-ID" smtClean="0"/>
              <a:pPr/>
              <a:t>‹#›</a:t>
            </a:fld>
            <a:endParaRPr lang="en-ID" dirty="0"/>
          </a:p>
        </p:txBody>
      </p:sp>
      <p:sp>
        <p:nvSpPr>
          <p:cNvPr id="5" name="Footer Placeholder 4"/>
          <p:cNvSpPr>
            <a:spLocks noGrp="1"/>
          </p:cNvSpPr>
          <p:nvPr userDrawn="1">
            <p:ph type="ftr" sz="quarter" idx="3"/>
          </p:nvPr>
        </p:nvSpPr>
        <p:spPr>
          <a:xfrm>
            <a:off x="110841" y="620712"/>
            <a:ext cx="413319" cy="5220000"/>
          </a:xfrm>
          <a:prstGeom prst="rect">
            <a:avLst/>
          </a:prstGeom>
        </p:spPr>
        <p:txBody>
          <a:bodyPr vert="vert270" lIns="91440" tIns="45720" rIns="91440" bIns="45720" rtlCol="0" anchor="ctr"/>
          <a:lstStyle>
            <a:lvl1pPr algn="ctr">
              <a:defRPr sz="1200">
                <a:solidFill>
                  <a:srgbClr val="232220"/>
                </a:solidFill>
                <a:latin typeface="+mn-lt"/>
              </a:defRPr>
            </a:lvl1pPr>
          </a:lstStyle>
          <a:p>
            <a:r>
              <a:rPr lang="en-ID"/>
              <a:t>PRESENTATION TITLE</a:t>
            </a:r>
            <a:endParaRPr lang="en-ID" dirty="0"/>
          </a:p>
        </p:txBody>
      </p:sp>
      <p:grpSp>
        <p:nvGrpSpPr>
          <p:cNvPr id="15" name="Group 14" hidden="1">
            <a:extLst>
              <a:ext uri="{FF2B5EF4-FFF2-40B4-BE49-F238E27FC236}">
                <a16:creationId xmlns:a16="http://schemas.microsoft.com/office/drawing/2014/main" id="{4BF19539-7F9C-1152-E75E-E3EAE9BE39C7}"/>
              </a:ext>
            </a:extLst>
          </p:cNvPr>
          <p:cNvGrpSpPr/>
          <p:nvPr userDrawn="1"/>
        </p:nvGrpSpPr>
        <p:grpSpPr>
          <a:xfrm>
            <a:off x="0" y="0"/>
            <a:ext cx="12192000" cy="6858000"/>
            <a:chOff x="0" y="0"/>
            <a:chExt cx="12192000" cy="6858000"/>
          </a:xfrm>
        </p:grpSpPr>
        <p:grpSp>
          <p:nvGrpSpPr>
            <p:cNvPr id="16" name="Group 15" hidden="1">
              <a:extLst>
                <a:ext uri="{FF2B5EF4-FFF2-40B4-BE49-F238E27FC236}">
                  <a16:creationId xmlns:a16="http://schemas.microsoft.com/office/drawing/2014/main" id="{E857EB74-1E11-BAEC-13BB-F7637F951B14}"/>
                </a:ext>
              </a:extLst>
            </p:cNvPr>
            <p:cNvGrpSpPr/>
            <p:nvPr userDrawn="1"/>
          </p:nvGrpSpPr>
          <p:grpSpPr>
            <a:xfrm>
              <a:off x="0" y="0"/>
              <a:ext cx="12192000" cy="6858000"/>
              <a:chOff x="0" y="0"/>
              <a:chExt cx="5166360" cy="6858000"/>
            </a:xfrm>
            <a:noFill/>
          </p:grpSpPr>
          <p:sp>
            <p:nvSpPr>
              <p:cNvPr id="18" name="Rectangle 17" hidden="1">
                <a:extLst>
                  <a:ext uri="{FF2B5EF4-FFF2-40B4-BE49-F238E27FC236}">
                    <a16:creationId xmlns:a16="http://schemas.microsoft.com/office/drawing/2014/main" id="{3FECE11E-F352-007E-8D4A-34C970E82E36}"/>
                  </a:ext>
                </a:extLst>
              </p:cNvPr>
              <p:cNvSpPr/>
              <p:nvPr userDrawn="1"/>
            </p:nvSpPr>
            <p:spPr>
              <a:xfrm>
                <a:off x="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hidden="1">
                <a:extLst>
                  <a:ext uri="{FF2B5EF4-FFF2-40B4-BE49-F238E27FC236}">
                    <a16:creationId xmlns:a16="http://schemas.microsoft.com/office/drawing/2014/main" id="{543CCBF1-93B5-FACE-9FB0-60BDE4F096B4}"/>
                  </a:ext>
                </a:extLst>
              </p:cNvPr>
              <p:cNvSpPr/>
              <p:nvPr userDrawn="1"/>
            </p:nvSpPr>
            <p:spPr>
              <a:xfrm>
                <a:off x="86106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hidden="1">
                <a:extLst>
                  <a:ext uri="{FF2B5EF4-FFF2-40B4-BE49-F238E27FC236}">
                    <a16:creationId xmlns:a16="http://schemas.microsoft.com/office/drawing/2014/main" id="{AD5FC22C-F119-F8AE-853A-6775E4F18626}"/>
                  </a:ext>
                </a:extLst>
              </p:cNvPr>
              <p:cNvSpPr/>
              <p:nvPr userDrawn="1"/>
            </p:nvSpPr>
            <p:spPr>
              <a:xfrm>
                <a:off x="172212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hidden="1">
                <a:extLst>
                  <a:ext uri="{FF2B5EF4-FFF2-40B4-BE49-F238E27FC236}">
                    <a16:creationId xmlns:a16="http://schemas.microsoft.com/office/drawing/2014/main" id="{1A182F4D-DCA1-E52D-196F-B843383EA55F}"/>
                  </a:ext>
                </a:extLst>
              </p:cNvPr>
              <p:cNvSpPr/>
              <p:nvPr userDrawn="1"/>
            </p:nvSpPr>
            <p:spPr>
              <a:xfrm>
                <a:off x="258318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hidden="1">
                <a:extLst>
                  <a:ext uri="{FF2B5EF4-FFF2-40B4-BE49-F238E27FC236}">
                    <a16:creationId xmlns:a16="http://schemas.microsoft.com/office/drawing/2014/main" id="{47E3927D-E4F5-AA3A-0FB8-C9150C17F5CB}"/>
                  </a:ext>
                </a:extLst>
              </p:cNvPr>
              <p:cNvSpPr/>
              <p:nvPr userDrawn="1"/>
            </p:nvSpPr>
            <p:spPr>
              <a:xfrm>
                <a:off x="344424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hidden="1">
                <a:extLst>
                  <a:ext uri="{FF2B5EF4-FFF2-40B4-BE49-F238E27FC236}">
                    <a16:creationId xmlns:a16="http://schemas.microsoft.com/office/drawing/2014/main" id="{6D67F307-FA8F-5D11-9ECB-6A6F16272E1C}"/>
                  </a:ext>
                </a:extLst>
              </p:cNvPr>
              <p:cNvSpPr/>
              <p:nvPr userDrawn="1"/>
            </p:nvSpPr>
            <p:spPr>
              <a:xfrm>
                <a:off x="4305300" y="0"/>
                <a:ext cx="861060" cy="6858000"/>
              </a:xfrm>
              <a:prstGeom prst="rect">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Frame 16" hidden="1">
              <a:extLst>
                <a:ext uri="{FF2B5EF4-FFF2-40B4-BE49-F238E27FC236}">
                  <a16:creationId xmlns:a16="http://schemas.microsoft.com/office/drawing/2014/main" id="{A04D18B3-6B5A-96A9-CCDA-C7FEC7520F59}"/>
                </a:ext>
              </a:extLst>
            </p:cNvPr>
            <p:cNvSpPr/>
            <p:nvPr userDrawn="1"/>
          </p:nvSpPr>
          <p:spPr>
            <a:xfrm>
              <a:off x="0" y="0"/>
              <a:ext cx="12192000" cy="6858000"/>
            </a:xfrm>
            <a:prstGeom prst="frame">
              <a:avLst>
                <a:gd name="adj1" fmla="val 91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pSp>
      <p:sp>
        <p:nvSpPr>
          <p:cNvPr id="25" name="Rectangle 24" hidden="1">
            <a:extLst>
              <a:ext uri="{FF2B5EF4-FFF2-40B4-BE49-F238E27FC236}">
                <a16:creationId xmlns:a16="http://schemas.microsoft.com/office/drawing/2014/main" id="{D862AF7C-4E73-4D13-B741-7F846FA81906}"/>
              </a:ext>
            </a:extLst>
          </p:cNvPr>
          <p:cNvSpPr/>
          <p:nvPr userDrawn="1"/>
        </p:nvSpPr>
        <p:spPr>
          <a:xfrm>
            <a:off x="940858" y="-286160"/>
            <a:ext cx="1127760" cy="106266"/>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a:extLst>
              <a:ext uri="{FF2B5EF4-FFF2-40B4-BE49-F238E27FC236}">
                <a16:creationId xmlns:a16="http://schemas.microsoft.com/office/drawing/2014/main" id="{9124D875-1616-FA9F-2147-3BBB236977F2}"/>
              </a:ext>
            </a:extLst>
          </p:cNvPr>
          <p:cNvPicPr>
            <a:picLocks noChangeAspect="1"/>
          </p:cNvPicPr>
          <p:nvPr userDrawn="1"/>
        </p:nvPicPr>
        <p:blipFill>
          <a:blip r:embed="rId49">
            <a:extLst>
              <a:ext uri="{28A0092B-C50C-407E-A947-70E740481C1C}">
                <a14:useLocalDpi xmlns:a14="http://schemas.microsoft.com/office/drawing/2010/main" val="0"/>
              </a:ext>
            </a:extLst>
          </a:blip>
          <a:stretch>
            <a:fillRect/>
          </a:stretch>
        </p:blipFill>
        <p:spPr>
          <a:xfrm>
            <a:off x="8842183" y="6400800"/>
            <a:ext cx="2543175" cy="457200"/>
          </a:xfrm>
          <a:prstGeom prst="rect">
            <a:avLst/>
          </a:prstGeom>
        </p:spPr>
      </p:pic>
    </p:spTree>
    <p:extLst>
      <p:ext uri="{BB962C8B-B14F-4D97-AF65-F5344CB8AC3E}">
        <p14:creationId xmlns:p14="http://schemas.microsoft.com/office/powerpoint/2010/main" val="2358268941"/>
      </p:ext>
    </p:extLst>
  </p:cSld>
  <p:clrMap bg1="dk1" tx1="lt1" bg2="dk2" tx2="lt2" accent1="accent1" accent2="accent2" accent3="accent3" accent4="accent4" accent5="accent5" accent6="accent6" hlink="hlink" folHlink="folHlink"/>
  <p:sldLayoutIdLst>
    <p:sldLayoutId id="2147483662" r:id="rId1"/>
    <p:sldLayoutId id="2147483703" r:id="rId2"/>
    <p:sldLayoutId id="2147483704" r:id="rId3"/>
    <p:sldLayoutId id="2147483686" r:id="rId4"/>
    <p:sldLayoutId id="2147483705" r:id="rId5"/>
    <p:sldLayoutId id="2147483707" r:id="rId6"/>
    <p:sldLayoutId id="2147483687" r:id="rId7"/>
    <p:sldLayoutId id="2147483698" r:id="rId8"/>
    <p:sldLayoutId id="2147483708" r:id="rId9"/>
    <p:sldLayoutId id="2147483709" r:id="rId10"/>
    <p:sldLayoutId id="2147483692" r:id="rId11"/>
    <p:sldLayoutId id="2147483696" r:id="rId12"/>
    <p:sldLayoutId id="2147483697" r:id="rId13"/>
    <p:sldLayoutId id="2147483682" r:id="rId14"/>
    <p:sldLayoutId id="2147483710" r:id="rId15"/>
    <p:sldLayoutId id="2147483711"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93" r:id="rId30"/>
    <p:sldLayoutId id="2147483679" r:id="rId31"/>
    <p:sldLayoutId id="2147483683" r:id="rId32"/>
    <p:sldLayoutId id="2147483684" r:id="rId33"/>
    <p:sldLayoutId id="2147483685" r:id="rId34"/>
    <p:sldLayoutId id="2147483694" r:id="rId35"/>
    <p:sldLayoutId id="2147483695" r:id="rId36"/>
    <p:sldLayoutId id="2147483689" r:id="rId37"/>
    <p:sldLayoutId id="2147483688" r:id="rId38"/>
    <p:sldLayoutId id="2147483690" r:id="rId39"/>
    <p:sldLayoutId id="2147483691" r:id="rId40"/>
    <p:sldLayoutId id="2147483699" r:id="rId41"/>
    <p:sldLayoutId id="2147483700" r:id="rId42"/>
    <p:sldLayoutId id="2147483701" r:id="rId43"/>
    <p:sldLayoutId id="2147483702" r:id="rId44"/>
    <p:sldLayoutId id="2147483680" r:id="rId45"/>
    <p:sldLayoutId id="2147483681" r:id="rId46"/>
    <p:sldLayoutId id="2147483723" r:id="rId47"/>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360018" rtl="0" eaLnBrk="1" latinLnBrk="0" hangingPunct="1">
        <a:lnSpc>
          <a:spcPct val="130000"/>
        </a:lnSpc>
        <a:spcBef>
          <a:spcPts val="0"/>
        </a:spcBef>
        <a:buFont typeface="Arial" panose="020B0604020202020204" pitchFamily="34" charset="0"/>
        <a:buNone/>
        <a:defRPr sz="1200" kern="1200">
          <a:solidFill>
            <a:schemeClr val="tx1"/>
          </a:solidFill>
          <a:latin typeface="+mn-lt"/>
          <a:ea typeface="+mn-ea"/>
          <a:cs typeface="+mn-cs"/>
        </a:defRPr>
      </a:lvl1pPr>
      <a:lvl2pPr marL="457223" indent="0" algn="l" defTabSz="360018" rtl="0" eaLnBrk="1" latinLnBrk="0" hangingPunct="1">
        <a:lnSpc>
          <a:spcPct val="130000"/>
        </a:lnSpc>
        <a:spcBef>
          <a:spcPts val="0"/>
        </a:spcBef>
        <a:buFont typeface="Arial" panose="020B0604020202020204" pitchFamily="34" charset="0"/>
        <a:buNone/>
        <a:defRPr sz="933" kern="1200">
          <a:solidFill>
            <a:schemeClr val="tx1"/>
          </a:solidFill>
          <a:latin typeface="+mn-lt"/>
          <a:ea typeface="+mn-ea"/>
          <a:cs typeface="+mn-cs"/>
        </a:defRPr>
      </a:lvl2pPr>
      <a:lvl3pPr marL="914446" indent="0" algn="l" defTabSz="360018" rtl="0" eaLnBrk="1" latinLnBrk="0" hangingPunct="1">
        <a:lnSpc>
          <a:spcPct val="130000"/>
        </a:lnSpc>
        <a:spcBef>
          <a:spcPts val="0"/>
        </a:spcBef>
        <a:buFont typeface="Arial" panose="020B0604020202020204" pitchFamily="34" charset="0"/>
        <a:buNone/>
        <a:defRPr sz="800" kern="1200">
          <a:solidFill>
            <a:schemeClr val="tx1"/>
          </a:solidFill>
          <a:latin typeface="+mn-lt"/>
          <a:ea typeface="+mn-ea"/>
          <a:cs typeface="+mn-cs"/>
        </a:defRPr>
      </a:lvl3pPr>
      <a:lvl4pPr marL="1371669"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4pPr>
      <a:lvl5pPr marL="1828891" indent="0" algn="l" defTabSz="360018" rtl="0" eaLnBrk="1" latinLnBrk="0" hangingPunct="1">
        <a:lnSpc>
          <a:spcPct val="130000"/>
        </a:lnSpc>
        <a:spcBef>
          <a:spcPts val="0"/>
        </a:spcBef>
        <a:buFont typeface="Arial" panose="020B0604020202020204" pitchFamily="34" charset="0"/>
        <a:buNone/>
        <a:defRPr sz="733" kern="1200">
          <a:solidFill>
            <a:schemeClr val="tx1"/>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7287" userDrawn="1">
          <p15:clr>
            <a:srgbClr val="F26B43"/>
          </p15:clr>
        </p15:guide>
        <p15:guide id="4" orient="horz" pos="391" userDrawn="1">
          <p15:clr>
            <a:srgbClr val="F26B43"/>
          </p15:clr>
        </p15:guide>
        <p15:guide id="5" orient="horz" pos="6188">
          <p15:clr>
            <a:srgbClr val="F26B43"/>
          </p15:clr>
        </p15:guide>
        <p15:guide id="6" pos="393" userDrawn="1">
          <p15:clr>
            <a:srgbClr val="F26B43"/>
          </p15:clr>
        </p15:guide>
        <p15:guide id="7" pos="10636">
          <p15:clr>
            <a:srgbClr val="F26B43"/>
          </p15:clr>
        </p15:guide>
        <p15:guide id="8" orient="horz" pos="3929" userDrawn="1">
          <p15:clr>
            <a:srgbClr val="F26B43"/>
          </p15:clr>
        </p15:guide>
        <p15:guide id="9" pos="1277" userDrawn="1">
          <p15:clr>
            <a:srgbClr val="F26B43"/>
          </p15:clr>
        </p15:guide>
        <p15:guide id="10" pos="2547" userDrawn="1">
          <p15:clr>
            <a:srgbClr val="F26B43"/>
          </p15:clr>
        </p15:guide>
        <p15:guide id="11" pos="3840" userDrawn="1">
          <p15:clr>
            <a:srgbClr val="F26B43"/>
          </p15:clr>
        </p15:guide>
        <p15:guide id="12" pos="5133" userDrawn="1">
          <p15:clr>
            <a:srgbClr val="F26B43"/>
          </p15:clr>
        </p15:guide>
        <p15:guide id="13" pos="6403" userDrawn="1">
          <p15:clr>
            <a:srgbClr val="F26B43"/>
          </p15:clr>
        </p15:guide>
        <p15:guide id="14" pos="710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96C4570-5D71-777C-B323-B03E46035E8A}"/>
              </a:ext>
            </a:extLst>
          </p:cNvPr>
          <p:cNvPicPr>
            <a:picLocks noChangeAspect="1"/>
          </p:cNvPicPr>
          <p:nvPr/>
        </p:nvPicPr>
        <p:blipFill>
          <a:blip r:embed="rId2"/>
          <a:srcRect r="4118"/>
          <a:stretch/>
        </p:blipFill>
        <p:spPr>
          <a:xfrm>
            <a:off x="20" y="1"/>
            <a:ext cx="6575591" cy="6858000"/>
          </a:xfrm>
          <a:prstGeom prst="rect">
            <a:avLst/>
          </a:prstGeom>
        </p:spPr>
      </p:pic>
      <p:sp>
        <p:nvSpPr>
          <p:cNvPr id="2" name="Title 1">
            <a:extLst>
              <a:ext uri="{FF2B5EF4-FFF2-40B4-BE49-F238E27FC236}">
                <a16:creationId xmlns:a16="http://schemas.microsoft.com/office/drawing/2014/main" id="{7C3DA9D8-471D-3D1E-AFD1-DDF66D8C4BD1}"/>
              </a:ext>
            </a:extLst>
          </p:cNvPr>
          <p:cNvSpPr>
            <a:spLocks noGrp="1"/>
          </p:cNvSpPr>
          <p:nvPr>
            <p:ph type="ctrTitle"/>
          </p:nvPr>
        </p:nvSpPr>
        <p:spPr>
          <a:xfrm>
            <a:off x="7091172" y="628051"/>
            <a:ext cx="4361688" cy="3475236"/>
          </a:xfrm>
        </p:spPr>
        <p:txBody>
          <a:bodyPr>
            <a:normAutofit/>
          </a:bodyPr>
          <a:lstStyle/>
          <a:p>
            <a:pPr algn="l"/>
            <a:r>
              <a:rPr lang="en-US" sz="5400"/>
              <a:t>C5I Hackathon</a:t>
            </a:r>
            <a:endParaRPr lang="en-IN" sz="5400" dirty="0"/>
          </a:p>
        </p:txBody>
      </p:sp>
      <p:sp>
        <p:nvSpPr>
          <p:cNvPr id="3" name="Subtitle 2">
            <a:extLst>
              <a:ext uri="{FF2B5EF4-FFF2-40B4-BE49-F238E27FC236}">
                <a16:creationId xmlns:a16="http://schemas.microsoft.com/office/drawing/2014/main" id="{74974EFC-4CF6-D4F0-F565-E2803AEA9A45}"/>
              </a:ext>
            </a:extLst>
          </p:cNvPr>
          <p:cNvSpPr>
            <a:spLocks noGrp="1"/>
          </p:cNvSpPr>
          <p:nvPr>
            <p:ph type="subTitle" idx="1"/>
          </p:nvPr>
        </p:nvSpPr>
        <p:spPr>
          <a:xfrm>
            <a:off x="7168896" y="4731337"/>
            <a:ext cx="4206240" cy="1184584"/>
          </a:xfrm>
        </p:spPr>
        <p:txBody>
          <a:bodyPr>
            <a:normAutofit fontScale="77500" lnSpcReduction="20000"/>
          </a:bodyPr>
          <a:lstStyle/>
          <a:p>
            <a:pPr algn="l">
              <a:lnSpc>
                <a:spcPct val="110000"/>
              </a:lnSpc>
            </a:pPr>
            <a:r>
              <a:rPr lang="en-US" sz="1000">
                <a:latin typeface="Amasis MT Pro Medium" panose="02040604050005020304" pitchFamily="18" charset="0"/>
              </a:rPr>
              <a:t>Team Name: HASHTAG</a:t>
            </a:r>
          </a:p>
          <a:p>
            <a:pPr algn="l">
              <a:lnSpc>
                <a:spcPct val="110000"/>
              </a:lnSpc>
            </a:pPr>
            <a:r>
              <a:rPr lang="en-US" sz="1000">
                <a:latin typeface="Amasis MT Pro Medium" panose="02040604050005020304" pitchFamily="18" charset="0"/>
              </a:rPr>
              <a:t>MEMBERS NAME &amp; Reg.NO:</a:t>
            </a:r>
          </a:p>
          <a:p>
            <a:pPr algn="l">
              <a:lnSpc>
                <a:spcPct val="110000"/>
              </a:lnSpc>
            </a:pPr>
            <a:r>
              <a:rPr lang="en-US" sz="1000">
                <a:latin typeface="Amasis MT Pro Medium" panose="02040604050005020304" pitchFamily="18" charset="0"/>
              </a:rPr>
              <a:t> Kaarthickeyan.D 22BAI1343</a:t>
            </a:r>
          </a:p>
          <a:p>
            <a:pPr algn="l">
              <a:lnSpc>
                <a:spcPct val="110000"/>
              </a:lnSpc>
            </a:pPr>
            <a:r>
              <a:rPr lang="en-IN" sz="1000" b="0" i="0">
                <a:effectLst/>
                <a:latin typeface="Amasis MT Pro Medium" panose="02040604050005020304" pitchFamily="18" charset="0"/>
              </a:rPr>
              <a:t>Prem Sundaresan </a:t>
            </a:r>
            <a:r>
              <a:rPr lang="en-US" sz="1000">
                <a:latin typeface="Amasis MT Pro Medium" panose="02040604050005020304" pitchFamily="18" charset="0"/>
              </a:rPr>
              <a:t>22BAI1325</a:t>
            </a:r>
          </a:p>
          <a:p>
            <a:pPr algn="l">
              <a:lnSpc>
                <a:spcPct val="110000"/>
              </a:lnSpc>
            </a:pPr>
            <a:r>
              <a:rPr lang="en-IN" sz="1000" b="0" i="0">
                <a:effectLst/>
                <a:latin typeface="Amasis MT Pro Medium" panose="02040604050005020304" pitchFamily="18" charset="0"/>
              </a:rPr>
              <a:t>Fakir Aaqil Parvez 22BAI1092</a:t>
            </a:r>
            <a:endParaRPr lang="en-US" sz="1000" dirty="0">
              <a:latin typeface="Amasis MT Pro Medium" panose="02040604050005020304" pitchFamily="18" charset="0"/>
            </a:endParaRPr>
          </a:p>
        </p:txBody>
      </p:sp>
    </p:spTree>
    <p:extLst>
      <p:ext uri="{BB962C8B-B14F-4D97-AF65-F5344CB8AC3E}">
        <p14:creationId xmlns:p14="http://schemas.microsoft.com/office/powerpoint/2010/main" val="2254991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78D7E-229E-138E-B55C-1FB0B5F97E8D}"/>
              </a:ext>
            </a:extLst>
          </p:cNvPr>
          <p:cNvSpPr>
            <a:spLocks noGrp="1"/>
          </p:cNvSpPr>
          <p:nvPr>
            <p:ph type="title"/>
          </p:nvPr>
        </p:nvSpPr>
        <p:spPr/>
        <p:txBody>
          <a:bodyPr/>
          <a:lstStyle/>
          <a:p>
            <a:r>
              <a:rPr lang="en-US" dirty="0"/>
              <a:t>Key Challenges the Team is Anticipating</a:t>
            </a:r>
            <a:endParaRPr lang="en-IN" dirty="0"/>
          </a:p>
        </p:txBody>
      </p:sp>
      <p:sp>
        <p:nvSpPr>
          <p:cNvPr id="3" name="Content Placeholder 2">
            <a:extLst>
              <a:ext uri="{FF2B5EF4-FFF2-40B4-BE49-F238E27FC236}">
                <a16:creationId xmlns:a16="http://schemas.microsoft.com/office/drawing/2014/main" id="{E299F72D-FEF1-2168-A94A-5D1D9138E624}"/>
              </a:ext>
            </a:extLst>
          </p:cNvPr>
          <p:cNvSpPr>
            <a:spLocks noGrp="1"/>
          </p:cNvSpPr>
          <p:nvPr>
            <p:ph idx="1"/>
          </p:nvPr>
        </p:nvSpPr>
        <p:spPr/>
        <p:txBody>
          <a:bodyPr/>
          <a:lstStyle/>
          <a:p>
            <a:pPr algn="l">
              <a:buFont typeface="+mj-lt"/>
              <a:buAutoNum type="arabicPeriod"/>
            </a:pPr>
            <a:r>
              <a:rPr lang="en-US" b="0" i="0" dirty="0">
                <a:effectLst/>
                <a:latin typeface="fkGroteskNeue"/>
              </a:rPr>
              <a:t>Frame a well-structured Quality scoring system</a:t>
            </a:r>
          </a:p>
          <a:p>
            <a:pPr algn="l">
              <a:buFont typeface="+mj-lt"/>
              <a:buAutoNum type="arabicPeriod"/>
            </a:pPr>
            <a:r>
              <a:rPr lang="en-US" b="0" i="0" dirty="0">
                <a:effectLst/>
                <a:latin typeface="fkGroteskNeue"/>
              </a:rPr>
              <a:t>AI-generated text continues to become more human-like</a:t>
            </a:r>
          </a:p>
          <a:p>
            <a:pPr algn="l">
              <a:buFont typeface="+mj-lt"/>
              <a:buAutoNum type="arabicPeriod"/>
            </a:pPr>
            <a:r>
              <a:rPr lang="en-US" b="0" i="0" dirty="0">
                <a:effectLst/>
                <a:latin typeface="fkGroteskNeue"/>
              </a:rPr>
              <a:t>Avoiding flagging legitimate but unusual human responses</a:t>
            </a:r>
          </a:p>
          <a:p>
            <a:pPr algn="l">
              <a:buFont typeface="+mj-lt"/>
              <a:buAutoNum type="arabicPeriod"/>
            </a:pPr>
            <a:r>
              <a:rPr lang="en-US" b="0" i="0" dirty="0">
                <a:effectLst/>
                <a:latin typeface="fkGroteskNeue"/>
              </a:rPr>
              <a:t>Balance between detection accuracy and processing speed.</a:t>
            </a:r>
          </a:p>
          <a:p>
            <a:pPr algn="l">
              <a:buFont typeface="+mj-lt"/>
              <a:buAutoNum type="arabicPeriod"/>
            </a:pPr>
            <a:r>
              <a:rPr lang="en-US" b="0" i="0" dirty="0">
                <a:effectLst/>
                <a:latin typeface="fkGroteskNeue"/>
              </a:rPr>
              <a:t>Handling large volumes of varied data</a:t>
            </a:r>
          </a:p>
        </p:txBody>
      </p:sp>
    </p:spTree>
    <p:extLst>
      <p:ext uri="{BB962C8B-B14F-4D97-AF65-F5344CB8AC3E}">
        <p14:creationId xmlns:p14="http://schemas.microsoft.com/office/powerpoint/2010/main" val="1641940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AA53B-38DD-02FF-6B3B-E8F358100CEB}"/>
              </a:ext>
            </a:extLst>
          </p:cNvPr>
          <p:cNvSpPr>
            <a:spLocks noGrp="1"/>
          </p:cNvSpPr>
          <p:nvPr>
            <p:ph type="title"/>
          </p:nvPr>
        </p:nvSpPr>
        <p:spPr>
          <a:xfrm>
            <a:off x="612649" y="548638"/>
            <a:ext cx="3493008" cy="5788152"/>
          </a:xfrm>
        </p:spPr>
        <p:txBody>
          <a:bodyPr anchor="ctr">
            <a:normAutofit/>
          </a:bodyPr>
          <a:lstStyle/>
          <a:p>
            <a:r>
              <a:rPr lang="en-IN" sz="4000"/>
              <a:t>Problem Statement:</a:t>
            </a:r>
            <a:br>
              <a:rPr lang="en-IN" sz="4000"/>
            </a:br>
            <a:endParaRPr lang="en-IN" sz="4000"/>
          </a:p>
        </p:txBody>
      </p:sp>
      <p:graphicFrame>
        <p:nvGraphicFramePr>
          <p:cNvPr id="17" name="Content Placeholder 2">
            <a:extLst>
              <a:ext uri="{FF2B5EF4-FFF2-40B4-BE49-F238E27FC236}">
                <a16:creationId xmlns:a16="http://schemas.microsoft.com/office/drawing/2014/main" id="{E5A45472-81DB-1DBE-89F2-247E60A9FB77}"/>
              </a:ext>
            </a:extLst>
          </p:cNvPr>
          <p:cNvGraphicFramePr>
            <a:graphicFrameLocks noGrp="1"/>
          </p:cNvGraphicFramePr>
          <p:nvPr>
            <p:ph idx="1"/>
            <p:extLst>
              <p:ext uri="{D42A27DB-BD31-4B8C-83A1-F6EECF244321}">
                <p14:modId xmlns:p14="http://schemas.microsoft.com/office/powerpoint/2010/main" val="1671477323"/>
              </p:ext>
            </p:extLst>
          </p:nvPr>
        </p:nvGraphicFramePr>
        <p:xfrm>
          <a:off x="4831772" y="548640"/>
          <a:ext cx="6725913"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293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tock chart with orange graphs and numbers">
            <a:extLst>
              <a:ext uri="{FF2B5EF4-FFF2-40B4-BE49-F238E27FC236}">
                <a16:creationId xmlns:a16="http://schemas.microsoft.com/office/drawing/2014/main" id="{B4DA8A71-5F49-EB29-3E13-DC890BD3E7BA}"/>
              </a:ext>
            </a:extLst>
          </p:cNvPr>
          <p:cNvPicPr>
            <a:picLocks noChangeAspect="1"/>
          </p:cNvPicPr>
          <p:nvPr/>
        </p:nvPicPr>
        <p:blipFill>
          <a:blip r:embed="rId2"/>
          <a:srcRect l="31273" r="21556" b="-1"/>
          <a:stretch/>
        </p:blipFill>
        <p:spPr>
          <a:xfrm>
            <a:off x="7345680" y="10"/>
            <a:ext cx="4846320" cy="6857990"/>
          </a:xfrm>
          <a:prstGeom prst="rect">
            <a:avLst/>
          </a:prstGeom>
        </p:spPr>
      </p:pic>
      <p:sp>
        <p:nvSpPr>
          <p:cNvPr id="2" name="Title 1">
            <a:extLst>
              <a:ext uri="{FF2B5EF4-FFF2-40B4-BE49-F238E27FC236}">
                <a16:creationId xmlns:a16="http://schemas.microsoft.com/office/drawing/2014/main" id="{B6446824-7D4B-29BE-CA15-AB52C67AF80C}"/>
              </a:ext>
            </a:extLst>
          </p:cNvPr>
          <p:cNvSpPr>
            <a:spLocks noGrp="1"/>
          </p:cNvSpPr>
          <p:nvPr>
            <p:ph type="title"/>
          </p:nvPr>
        </p:nvSpPr>
        <p:spPr>
          <a:xfrm>
            <a:off x="612648" y="600075"/>
            <a:ext cx="6035040" cy="1529932"/>
          </a:xfrm>
        </p:spPr>
        <p:txBody>
          <a:bodyPr anchor="b">
            <a:normAutofit/>
          </a:bodyPr>
          <a:lstStyle/>
          <a:p>
            <a:r>
              <a:rPr lang="en-IN" dirty="0"/>
              <a:t>Dataset Understanding</a:t>
            </a:r>
          </a:p>
        </p:txBody>
      </p:sp>
      <p:sp>
        <p:nvSpPr>
          <p:cNvPr id="3" name="Content Placeholder 2">
            <a:extLst>
              <a:ext uri="{FF2B5EF4-FFF2-40B4-BE49-F238E27FC236}">
                <a16:creationId xmlns:a16="http://schemas.microsoft.com/office/drawing/2014/main" id="{1E263194-6043-A02F-4EF2-B2146C9F68A5}"/>
              </a:ext>
            </a:extLst>
          </p:cNvPr>
          <p:cNvSpPr>
            <a:spLocks noGrp="1"/>
          </p:cNvSpPr>
          <p:nvPr>
            <p:ph idx="1"/>
          </p:nvPr>
        </p:nvSpPr>
        <p:spPr>
          <a:xfrm>
            <a:off x="370114" y="2212847"/>
            <a:ext cx="6277574" cy="4373009"/>
          </a:xfrm>
        </p:spPr>
        <p:txBody>
          <a:bodyPr>
            <a:normAutofit/>
          </a:bodyPr>
          <a:lstStyle/>
          <a:p>
            <a:pPr>
              <a:lnSpc>
                <a:spcPct val="110000"/>
              </a:lnSpc>
            </a:pPr>
            <a:r>
              <a:rPr lang="en-IN" sz="1200" dirty="0"/>
              <a:t>The dataset evaluates consumer reactions to "ULTRA Pure Gold," a premium light beer concept.</a:t>
            </a:r>
          </a:p>
          <a:p>
            <a:pPr>
              <a:lnSpc>
                <a:spcPct val="110000"/>
              </a:lnSpc>
            </a:pPr>
            <a:r>
              <a:rPr lang="en-IN" sz="1200" dirty="0"/>
              <a:t>Key Components</a:t>
            </a:r>
            <a:r>
              <a:rPr lang="en-IN" sz="1100" dirty="0"/>
              <a:t>:</a:t>
            </a:r>
          </a:p>
          <a:p>
            <a:pPr marL="0" indent="0">
              <a:lnSpc>
                <a:spcPct val="110000"/>
              </a:lnSpc>
              <a:buNone/>
            </a:pPr>
            <a:r>
              <a:rPr lang="en-IN" sz="1100" dirty="0"/>
              <a:t>🔹 Data Types:</a:t>
            </a:r>
          </a:p>
          <a:p>
            <a:pPr marL="0" indent="0">
              <a:lnSpc>
                <a:spcPct val="110000"/>
              </a:lnSpc>
              <a:buNone/>
            </a:pPr>
            <a:r>
              <a:rPr lang="en-IN" sz="1100" dirty="0"/>
              <a:t>Open-Ended Responses → Used for detecting AI-generated content, context relevance, and response quality.</a:t>
            </a:r>
          </a:p>
          <a:p>
            <a:pPr marL="0" indent="0">
              <a:lnSpc>
                <a:spcPct val="110000"/>
              </a:lnSpc>
              <a:buNone/>
            </a:pPr>
            <a:r>
              <a:rPr lang="en-IN" sz="1100" dirty="0"/>
              <a:t>Other Data (Structured Responses &amp; Demographics) → Used to classify responses as low quality or not.</a:t>
            </a:r>
          </a:p>
          <a:p>
            <a:pPr marL="0" indent="0">
              <a:lnSpc>
                <a:spcPct val="110000"/>
              </a:lnSpc>
              <a:buNone/>
            </a:pPr>
            <a:r>
              <a:rPr lang="en-IN" sz="1100" dirty="0"/>
              <a:t>🔹 Target Variable: </a:t>
            </a:r>
            <a:r>
              <a:rPr lang="en-IN" sz="1100" dirty="0" err="1"/>
              <a:t>OE_Quality_Flag</a:t>
            </a:r>
            <a:r>
              <a:rPr lang="en-IN" sz="1100" dirty="0"/>
              <a:t> (1 = Low-quality response, 0 = High-quality response)</a:t>
            </a:r>
          </a:p>
          <a:p>
            <a:pPr marL="0" indent="0">
              <a:lnSpc>
                <a:spcPct val="110000"/>
              </a:lnSpc>
              <a:buNone/>
            </a:pPr>
            <a:r>
              <a:rPr lang="en-IN" sz="1100" dirty="0"/>
              <a:t>🔹 Input Variables:</a:t>
            </a:r>
          </a:p>
          <a:p>
            <a:pPr marL="0" indent="0">
              <a:lnSpc>
                <a:spcPct val="110000"/>
              </a:lnSpc>
              <a:buNone/>
            </a:pPr>
            <a:r>
              <a:rPr lang="en-IN" sz="1100" dirty="0"/>
              <a:t>Q16A: Positive feedback on the concept (open-ended)</a:t>
            </a:r>
          </a:p>
          <a:p>
            <a:pPr marL="0" indent="0">
              <a:lnSpc>
                <a:spcPct val="110000"/>
              </a:lnSpc>
              <a:buNone/>
            </a:pPr>
            <a:r>
              <a:rPr lang="en-IN" sz="1100" dirty="0"/>
              <a:t>Q16B: Negative feedback on the concept (open-ended)</a:t>
            </a:r>
          </a:p>
          <a:p>
            <a:pPr marL="0" indent="0">
              <a:lnSpc>
                <a:spcPct val="110000"/>
              </a:lnSpc>
              <a:buNone/>
            </a:pPr>
            <a:r>
              <a:rPr lang="en-IN" sz="1100" dirty="0"/>
              <a:t>Q18_1, Q18_2, Q18_3: Alternative product choices (open-ended)</a:t>
            </a:r>
          </a:p>
          <a:p>
            <a:pPr marL="0" indent="0">
              <a:lnSpc>
                <a:spcPct val="110000"/>
              </a:lnSpc>
              <a:buNone/>
            </a:pPr>
            <a:r>
              <a:rPr lang="en-IN" sz="1100" dirty="0"/>
              <a:t>🔹 Demographics:</a:t>
            </a:r>
          </a:p>
          <a:p>
            <a:pPr marL="0" indent="0">
              <a:lnSpc>
                <a:spcPct val="110000"/>
              </a:lnSpc>
              <a:buNone/>
            </a:pPr>
            <a:r>
              <a:rPr lang="en-IN" sz="1100" dirty="0"/>
              <a:t>Age, gender, location, income</a:t>
            </a:r>
          </a:p>
        </p:txBody>
      </p:sp>
    </p:spTree>
    <p:extLst>
      <p:ext uri="{BB962C8B-B14F-4D97-AF65-F5344CB8AC3E}">
        <p14:creationId xmlns:p14="http://schemas.microsoft.com/office/powerpoint/2010/main" val="9297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D600-7647-5D26-28C7-FECEDC0C2758}"/>
              </a:ext>
            </a:extLst>
          </p:cNvPr>
          <p:cNvSpPr>
            <a:spLocks noGrp="1"/>
          </p:cNvSpPr>
          <p:nvPr>
            <p:ph type="title"/>
          </p:nvPr>
        </p:nvSpPr>
        <p:spPr/>
        <p:txBody>
          <a:bodyPr/>
          <a:lstStyle/>
          <a:p>
            <a:r>
              <a:rPr lang="en-IN" dirty="0"/>
              <a:t>Solution Approach</a:t>
            </a:r>
          </a:p>
        </p:txBody>
      </p:sp>
      <p:sp>
        <p:nvSpPr>
          <p:cNvPr id="3" name="Content Placeholder 2">
            <a:extLst>
              <a:ext uri="{FF2B5EF4-FFF2-40B4-BE49-F238E27FC236}">
                <a16:creationId xmlns:a16="http://schemas.microsoft.com/office/drawing/2014/main" id="{A74BB94E-DB4F-13CD-0651-180A2AE84A94}"/>
              </a:ext>
            </a:extLst>
          </p:cNvPr>
          <p:cNvSpPr>
            <a:spLocks noGrp="1"/>
          </p:cNvSpPr>
          <p:nvPr>
            <p:ph idx="1"/>
          </p:nvPr>
        </p:nvSpPr>
        <p:spPr>
          <a:xfrm>
            <a:off x="612647" y="1334532"/>
            <a:ext cx="10653579" cy="4593828"/>
          </a:xfrm>
        </p:spPr>
        <p:txBody>
          <a:bodyPr>
            <a:normAutofit fontScale="77500" lnSpcReduction="20000"/>
          </a:bodyPr>
          <a:lstStyle/>
          <a:p>
            <a:r>
              <a:rPr lang="en-US" dirty="0"/>
              <a:t>Text Preprocessing:</a:t>
            </a:r>
          </a:p>
          <a:p>
            <a:pPr lvl="1"/>
            <a:r>
              <a:rPr lang="en-US" dirty="0"/>
              <a:t>Clean and normalize text (remove special characters, </a:t>
            </a:r>
            <a:r>
              <a:rPr lang="en-US" dirty="0" err="1"/>
              <a:t>stopwords</a:t>
            </a:r>
            <a:r>
              <a:rPr lang="en-US" dirty="0"/>
              <a:t>).</a:t>
            </a:r>
          </a:p>
          <a:p>
            <a:pPr lvl="1"/>
            <a:r>
              <a:rPr lang="en-US" dirty="0"/>
              <a:t>Detect profanity and incorrect language.</a:t>
            </a:r>
          </a:p>
          <a:p>
            <a:r>
              <a:rPr lang="en-US" dirty="0"/>
              <a:t>Quality Judgement:</a:t>
            </a:r>
          </a:p>
          <a:p>
            <a:pPr lvl="1"/>
            <a:r>
              <a:rPr lang="en-US" dirty="0"/>
              <a:t>Detect gibberish as well as copy-pasted content.</a:t>
            </a:r>
          </a:p>
          <a:p>
            <a:pPr lvl="1"/>
            <a:r>
              <a:rPr lang="en-US" dirty="0"/>
              <a:t>Detect the context mismatches. </a:t>
            </a:r>
          </a:p>
          <a:p>
            <a:pPr lvl="1"/>
            <a:r>
              <a:rPr lang="en-US" dirty="0"/>
              <a:t>Additionally, the timestamps for survey completion will be </a:t>
            </a:r>
            <a:r>
              <a:rPr lang="en-US" dirty="0" err="1"/>
              <a:t>analysed</a:t>
            </a:r>
            <a:r>
              <a:rPr lang="en-US" dirty="0"/>
              <a:t>. If they are anomalous, the quality score will be reduced accordingly, as this is another indication of a bad quality response. </a:t>
            </a:r>
          </a:p>
          <a:p>
            <a:r>
              <a:rPr lang="en-US" dirty="0"/>
              <a:t>AI/ML Models:</a:t>
            </a:r>
          </a:p>
          <a:p>
            <a:pPr lvl="1"/>
            <a:r>
              <a:rPr lang="en-US" dirty="0"/>
              <a:t>Train supervised models (e.g., Random Forest, </a:t>
            </a:r>
            <a:r>
              <a:rPr lang="en-US" dirty="0" err="1"/>
              <a:t>XGBoost</a:t>
            </a:r>
            <a:r>
              <a:rPr lang="en-US" dirty="0"/>
              <a:t>) using </a:t>
            </a:r>
            <a:r>
              <a:rPr lang="en-US" dirty="0" err="1"/>
              <a:t>OE_Quality_Flag</a:t>
            </a:r>
            <a:r>
              <a:rPr lang="en-US" dirty="0"/>
              <a:t> as the target.</a:t>
            </a:r>
          </a:p>
          <a:p>
            <a:pPr lvl="1"/>
            <a:r>
              <a:rPr lang="en-US" dirty="0"/>
              <a:t>Use metrics like entropy, perplexity as well as tone judgement of the responses to detect ai-generated content.</a:t>
            </a:r>
          </a:p>
          <a:p>
            <a:r>
              <a:rPr lang="en-US" dirty="0"/>
              <a:t>Custom Quality Score:</a:t>
            </a:r>
          </a:p>
          <a:p>
            <a:pPr lvl="1"/>
            <a:r>
              <a:rPr lang="en-US" dirty="0"/>
              <a:t>Each of the above stages will be assigned weighted quality scores and a final score will be calculated</a:t>
            </a:r>
          </a:p>
          <a:p>
            <a:r>
              <a:rPr lang="en-US" dirty="0"/>
              <a:t>Automated Validation Interface:</a:t>
            </a:r>
          </a:p>
          <a:p>
            <a:pPr lvl="1"/>
            <a:r>
              <a:rPr lang="en-US" dirty="0"/>
              <a:t>Build a real-time system with user-configurable thresholds for quality checks. Include detailed report generation.</a:t>
            </a:r>
            <a:endParaRPr lang="en-IN" dirty="0"/>
          </a:p>
        </p:txBody>
      </p:sp>
    </p:spTree>
    <p:extLst>
      <p:ext uri="{BB962C8B-B14F-4D97-AF65-F5344CB8AC3E}">
        <p14:creationId xmlns:p14="http://schemas.microsoft.com/office/powerpoint/2010/main" val="2661771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EF05D-CCFB-25CD-255B-A74C6F12D334}"/>
              </a:ext>
            </a:extLst>
          </p:cNvPr>
          <p:cNvSpPr>
            <a:spLocks noGrp="1"/>
          </p:cNvSpPr>
          <p:nvPr>
            <p:ph type="title"/>
          </p:nvPr>
        </p:nvSpPr>
        <p:spPr/>
        <p:txBody>
          <a:bodyPr/>
          <a:lstStyle/>
          <a:p>
            <a:r>
              <a:rPr lang="en-IN"/>
              <a:t>Proposed Model or Technologies Architecture</a:t>
            </a:r>
          </a:p>
        </p:txBody>
      </p:sp>
      <p:sp>
        <p:nvSpPr>
          <p:cNvPr id="3" name="Content Placeholder 2">
            <a:extLst>
              <a:ext uri="{FF2B5EF4-FFF2-40B4-BE49-F238E27FC236}">
                <a16:creationId xmlns:a16="http://schemas.microsoft.com/office/drawing/2014/main" id="{1C3E2E00-5880-060F-3E16-373C4E740DE1}"/>
              </a:ext>
            </a:extLst>
          </p:cNvPr>
          <p:cNvSpPr>
            <a:spLocks noGrp="1"/>
          </p:cNvSpPr>
          <p:nvPr>
            <p:ph idx="1"/>
          </p:nvPr>
        </p:nvSpPr>
        <p:spPr>
          <a:xfrm>
            <a:off x="612648" y="1323646"/>
            <a:ext cx="10653578" cy="4985714"/>
          </a:xfrm>
        </p:spPr>
        <p:txBody>
          <a:bodyPr>
            <a:normAutofit fontScale="92500" lnSpcReduction="20000"/>
          </a:bodyPr>
          <a:lstStyle/>
          <a:p>
            <a:pPr marL="457200" indent="-457200">
              <a:buAutoNum type="arabicParenR"/>
            </a:pPr>
            <a:r>
              <a:rPr lang="en-US" dirty="0"/>
              <a:t>Preprocessing Layer</a:t>
            </a:r>
          </a:p>
          <a:p>
            <a:pPr marL="228600" lvl="1" indent="0">
              <a:buNone/>
            </a:pPr>
            <a:r>
              <a:rPr lang="en-US" dirty="0"/>
              <a:t>Goal: Prepare text for analysis by cleaning and structuring responses.</a:t>
            </a:r>
          </a:p>
          <a:p>
            <a:pPr marL="228600" lvl="1" indent="0">
              <a:buNone/>
            </a:pPr>
            <a:r>
              <a:rPr lang="en-US" dirty="0" err="1"/>
              <a:t>SpaCy</a:t>
            </a:r>
            <a:r>
              <a:rPr lang="en-US" dirty="0"/>
              <a:t> is used to perform text normalization followed by language verification. Responses will be filtered or flagged based on language.</a:t>
            </a:r>
          </a:p>
          <a:p>
            <a:pPr marL="457200" indent="-457200">
              <a:buAutoNum type="arabicParenR"/>
            </a:pPr>
            <a:r>
              <a:rPr lang="en-US" dirty="0"/>
              <a:t>Quality Check:</a:t>
            </a:r>
          </a:p>
          <a:p>
            <a:pPr marL="0" indent="0">
              <a:buNone/>
            </a:pPr>
            <a:r>
              <a:rPr lang="en-US" sz="1800" dirty="0"/>
              <a:t>Goal: Scan the open-ended responses and score their quality based on the following</a:t>
            </a:r>
          </a:p>
          <a:p>
            <a:pPr marL="0" indent="0">
              <a:buNone/>
            </a:pPr>
            <a:r>
              <a:rPr lang="en-US" sz="1800" dirty="0"/>
              <a:t>Gibberish Detection: Use a mix of entropy calculations as well as NLTK corpus to detect gibberish words. Additionally, </a:t>
            </a:r>
            <a:r>
              <a:rPr lang="en-US" sz="1800" dirty="0" err="1"/>
              <a:t>spaCy</a:t>
            </a:r>
            <a:r>
              <a:rPr lang="en-US" sz="1800" dirty="0"/>
              <a:t> will be used to load a small LLM and check if it recognizes the text(tokens). </a:t>
            </a:r>
          </a:p>
          <a:p>
            <a:pPr marL="0" indent="0">
              <a:buNone/>
            </a:pPr>
            <a:r>
              <a:rPr lang="en-US" sz="1800" dirty="0"/>
              <a:t>Copy-paste detection: Use cosine similarity in two levels- within the same response as well as across responses to check for repetitive phrases as well as copy-pasted responses.</a:t>
            </a:r>
          </a:p>
          <a:p>
            <a:pPr marL="0" indent="0">
              <a:buNone/>
            </a:pPr>
            <a:r>
              <a:rPr lang="en-US" sz="1800" dirty="0"/>
              <a:t>Inappropriate language: Use modules like </a:t>
            </a:r>
            <a:r>
              <a:rPr lang="en-US" sz="1800" dirty="0" err="1"/>
              <a:t>better_profanity</a:t>
            </a:r>
            <a:r>
              <a:rPr lang="en-US" sz="1800" dirty="0"/>
              <a:t> and </a:t>
            </a:r>
            <a:r>
              <a:rPr lang="en-US" sz="1800" dirty="0" err="1"/>
              <a:t>profanity_check</a:t>
            </a:r>
            <a:r>
              <a:rPr lang="en-US" sz="1800" dirty="0"/>
              <a:t> for filtering out inappropriate responses.</a:t>
            </a:r>
          </a:p>
          <a:p>
            <a:pPr marL="0" indent="0">
              <a:buNone/>
            </a:pPr>
            <a:r>
              <a:rPr lang="en-US" sz="1800" dirty="0"/>
              <a:t>Additionally, the timestamps of response completions will be processed for any anomalies and quality score will be penalized accordingly. </a:t>
            </a:r>
          </a:p>
        </p:txBody>
      </p:sp>
    </p:spTree>
    <p:extLst>
      <p:ext uri="{BB962C8B-B14F-4D97-AF65-F5344CB8AC3E}">
        <p14:creationId xmlns:p14="http://schemas.microsoft.com/office/powerpoint/2010/main" val="137688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8D2B7-87AC-6374-82DD-7E84BD0B7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740876-BA49-D12F-BA6A-FFF6FB6D09B8}"/>
              </a:ext>
            </a:extLst>
          </p:cNvPr>
          <p:cNvSpPr>
            <a:spLocks noGrp="1"/>
          </p:cNvSpPr>
          <p:nvPr>
            <p:ph type="title"/>
          </p:nvPr>
        </p:nvSpPr>
        <p:spPr/>
        <p:txBody>
          <a:bodyPr/>
          <a:lstStyle/>
          <a:p>
            <a:r>
              <a:rPr lang="en-IN"/>
              <a:t>Proposed Model or Technologies Architecture</a:t>
            </a:r>
          </a:p>
        </p:txBody>
      </p:sp>
      <p:sp>
        <p:nvSpPr>
          <p:cNvPr id="3" name="Content Placeholder 2">
            <a:extLst>
              <a:ext uri="{FF2B5EF4-FFF2-40B4-BE49-F238E27FC236}">
                <a16:creationId xmlns:a16="http://schemas.microsoft.com/office/drawing/2014/main" id="{071D550B-1CB9-0D39-FF09-19B10DB1DCF4}"/>
              </a:ext>
            </a:extLst>
          </p:cNvPr>
          <p:cNvSpPr>
            <a:spLocks noGrp="1"/>
          </p:cNvSpPr>
          <p:nvPr>
            <p:ph idx="1"/>
          </p:nvPr>
        </p:nvSpPr>
        <p:spPr/>
        <p:txBody>
          <a:bodyPr>
            <a:normAutofit fontScale="92500" lnSpcReduction="20000"/>
          </a:bodyPr>
          <a:lstStyle/>
          <a:p>
            <a:pPr marL="0" indent="0">
              <a:buNone/>
            </a:pPr>
            <a:r>
              <a:rPr lang="en-US" sz="1500" dirty="0"/>
              <a:t>3) </a:t>
            </a:r>
            <a:r>
              <a:rPr lang="en-US" sz="2100" dirty="0"/>
              <a:t>Context Relevance Check</a:t>
            </a:r>
          </a:p>
          <a:p>
            <a:pPr marL="0" indent="0">
              <a:buNone/>
            </a:pPr>
            <a:r>
              <a:rPr lang="en-US" sz="1500" dirty="0"/>
              <a:t>Goal: Ensure responses align with the survey context.</a:t>
            </a:r>
          </a:p>
          <a:p>
            <a:pPr marL="0" indent="0">
              <a:buNone/>
            </a:pPr>
            <a:r>
              <a:rPr lang="en-US" sz="1500" dirty="0"/>
              <a:t>Use sentence embeddings (BERT/SBERT) for semantic similarity.</a:t>
            </a:r>
          </a:p>
          <a:p>
            <a:pPr marL="0" indent="0">
              <a:buNone/>
            </a:pPr>
            <a:r>
              <a:rPr lang="en-US" sz="1500" dirty="0"/>
              <a:t>Flag irrelevant responses (random text, off-topic words).⿤ </a:t>
            </a:r>
          </a:p>
          <a:p>
            <a:pPr marL="0" indent="0">
              <a:buNone/>
            </a:pPr>
            <a:r>
              <a:rPr lang="en-US" sz="1500" dirty="0"/>
              <a:t>4) </a:t>
            </a:r>
            <a:r>
              <a:rPr lang="en-US" sz="2100" dirty="0"/>
              <a:t>AI-Generated Content Detection</a:t>
            </a:r>
          </a:p>
          <a:p>
            <a:pPr marL="0" indent="0">
              <a:buNone/>
            </a:pPr>
            <a:r>
              <a:rPr lang="en-US" sz="1500" dirty="0"/>
              <a:t>Goal: Identify AI-generated responses.</a:t>
            </a:r>
          </a:p>
          <a:p>
            <a:pPr marL="0" indent="0">
              <a:buNone/>
            </a:pPr>
            <a:r>
              <a:rPr lang="en-US" sz="1500" dirty="0"/>
              <a:t>Analyze log probability &amp; burstiness (AI text is highly predictable).</a:t>
            </a:r>
          </a:p>
          <a:p>
            <a:pPr marL="0" indent="0">
              <a:buNone/>
            </a:pPr>
            <a:r>
              <a:rPr lang="en-US" sz="1500" dirty="0"/>
              <a:t>Detect uniform sentence patterns &amp; compare with AI text models.</a:t>
            </a:r>
          </a:p>
          <a:p>
            <a:pPr marL="0" indent="0">
              <a:buNone/>
            </a:pPr>
            <a:r>
              <a:rPr lang="en-US" sz="2100" dirty="0"/>
              <a:t>5) Scoring &amp; Filtering Layer</a:t>
            </a:r>
          </a:p>
          <a:p>
            <a:pPr marL="0" indent="0">
              <a:buNone/>
            </a:pPr>
            <a:r>
              <a:rPr lang="en-US" sz="1500" dirty="0"/>
              <a:t>Goal: Assign a quality score to responses at each of the above stages and filter out bad ones.</a:t>
            </a:r>
          </a:p>
          <a:p>
            <a:pPr marL="0" indent="0">
              <a:spcBef>
                <a:spcPts val="0"/>
              </a:spcBef>
              <a:buNone/>
            </a:pPr>
            <a:r>
              <a:rPr lang="en-US" sz="1500" dirty="0"/>
              <a:t>Assign weighted quality scores for the above stages including - Gibberish, Copy-paste, Profanity, Context and Ai-generated content. </a:t>
            </a:r>
          </a:p>
          <a:p>
            <a:pPr marL="0" indent="0">
              <a:buNone/>
            </a:pPr>
            <a:r>
              <a:rPr lang="en-US" sz="1500" dirty="0"/>
              <a:t>Configure threshold for acceptance. Allow users to adjust thresholds via UI.</a:t>
            </a:r>
          </a:p>
        </p:txBody>
      </p:sp>
    </p:spTree>
    <p:extLst>
      <p:ext uri="{BB962C8B-B14F-4D97-AF65-F5344CB8AC3E}">
        <p14:creationId xmlns:p14="http://schemas.microsoft.com/office/powerpoint/2010/main" val="3900454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7E296-40EE-5373-0944-BAB327B79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D852C-47B9-E559-81DA-291BE44F1C29}"/>
              </a:ext>
            </a:extLst>
          </p:cNvPr>
          <p:cNvSpPr>
            <a:spLocks noGrp="1"/>
          </p:cNvSpPr>
          <p:nvPr>
            <p:ph type="title"/>
          </p:nvPr>
        </p:nvSpPr>
        <p:spPr/>
        <p:txBody>
          <a:bodyPr/>
          <a:lstStyle/>
          <a:p>
            <a:r>
              <a:rPr lang="en-IN"/>
              <a:t>Proposed Model or Technologies Architecture</a:t>
            </a:r>
          </a:p>
        </p:txBody>
      </p:sp>
      <p:sp>
        <p:nvSpPr>
          <p:cNvPr id="3" name="Content Placeholder 2">
            <a:extLst>
              <a:ext uri="{FF2B5EF4-FFF2-40B4-BE49-F238E27FC236}">
                <a16:creationId xmlns:a16="http://schemas.microsoft.com/office/drawing/2014/main" id="{E54E6361-D891-DBF4-DEAF-D90BD93B45BF}"/>
              </a:ext>
            </a:extLst>
          </p:cNvPr>
          <p:cNvSpPr>
            <a:spLocks noGrp="1"/>
          </p:cNvSpPr>
          <p:nvPr>
            <p:ph idx="1"/>
          </p:nvPr>
        </p:nvSpPr>
        <p:spPr/>
        <p:txBody>
          <a:bodyPr>
            <a:normAutofit/>
          </a:bodyPr>
          <a:lstStyle/>
          <a:p>
            <a:pPr marL="0" indent="0">
              <a:buNone/>
            </a:pPr>
            <a:r>
              <a:rPr lang="en-US" sz="1500" dirty="0"/>
              <a:t>6)</a:t>
            </a:r>
            <a:r>
              <a:rPr lang="en-US" sz="1900" dirty="0"/>
              <a:t> Interface &amp; Reporting System</a:t>
            </a:r>
          </a:p>
          <a:p>
            <a:pPr marL="0" indent="0">
              <a:buNone/>
            </a:pPr>
            <a:r>
              <a:rPr lang="en-US" sz="1400" dirty="0"/>
              <a:t>Goal: Provide detailed analysis and allow user configuration.</a:t>
            </a:r>
          </a:p>
          <a:p>
            <a:pPr marL="0" indent="0">
              <a:buNone/>
            </a:pPr>
            <a:r>
              <a:rPr lang="en-US" sz="1400" dirty="0"/>
              <a:t>Dashboard with flagged responses</a:t>
            </a:r>
          </a:p>
          <a:p>
            <a:pPr marL="0" indent="0">
              <a:buNone/>
            </a:pPr>
            <a:r>
              <a:rPr lang="en-US" sz="1400" dirty="0"/>
              <a:t>Filter responses by issue type (gibberish, profanity, AI-generated, etc.)</a:t>
            </a:r>
          </a:p>
          <a:p>
            <a:pPr marL="0" indent="0">
              <a:buNone/>
            </a:pPr>
            <a:r>
              <a:rPr lang="en-US" sz="1400" dirty="0"/>
              <a:t>Download reports (CSV, JSON, PDF)</a:t>
            </a:r>
          </a:p>
        </p:txBody>
      </p:sp>
    </p:spTree>
    <p:extLst>
      <p:ext uri="{BB962C8B-B14F-4D97-AF65-F5344CB8AC3E}">
        <p14:creationId xmlns:p14="http://schemas.microsoft.com/office/powerpoint/2010/main" val="621568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289E4-DCF8-19C3-5BDE-6F539C034708}"/>
              </a:ext>
            </a:extLst>
          </p:cNvPr>
          <p:cNvSpPr>
            <a:spLocks noGrp="1"/>
          </p:cNvSpPr>
          <p:nvPr>
            <p:ph type="title"/>
          </p:nvPr>
        </p:nvSpPr>
        <p:spPr/>
        <p:txBody>
          <a:bodyPr/>
          <a:lstStyle/>
          <a:p>
            <a:r>
              <a:rPr lang="en-IN" dirty="0"/>
              <a:t>Differentiation/Unique Proposition</a:t>
            </a:r>
          </a:p>
        </p:txBody>
      </p:sp>
      <p:sp>
        <p:nvSpPr>
          <p:cNvPr id="3" name="Content Placeholder 2">
            <a:extLst>
              <a:ext uri="{FF2B5EF4-FFF2-40B4-BE49-F238E27FC236}">
                <a16:creationId xmlns:a16="http://schemas.microsoft.com/office/drawing/2014/main" id="{8E66055F-BE9D-27DE-60AB-A4FE5D7590BA}"/>
              </a:ext>
            </a:extLst>
          </p:cNvPr>
          <p:cNvSpPr>
            <a:spLocks noGrp="1"/>
          </p:cNvSpPr>
          <p:nvPr>
            <p:ph idx="1"/>
          </p:nvPr>
        </p:nvSpPr>
        <p:spPr/>
        <p:txBody>
          <a:bodyPr>
            <a:normAutofit lnSpcReduction="10000"/>
          </a:bodyPr>
          <a:lstStyle/>
          <a:p>
            <a:r>
              <a:rPr lang="en-IN" dirty="0"/>
              <a:t>Custom Quality Scoring System</a:t>
            </a:r>
          </a:p>
          <a:p>
            <a:pPr lvl="1"/>
            <a:r>
              <a:rPr lang="en-IN" dirty="0"/>
              <a:t>Our solution combines the outputs of various layers of processing in a weighted manner to compute a quality scoring for each response. Additionally, a user-defined score threshold will be utilized to decide if a particular response is to be flagged.</a:t>
            </a:r>
          </a:p>
          <a:p>
            <a:r>
              <a:rPr lang="en-IN" dirty="0"/>
              <a:t>Attention to fast processing:</a:t>
            </a:r>
          </a:p>
          <a:p>
            <a:pPr lvl="1"/>
            <a:r>
              <a:rPr lang="en-IN" dirty="0"/>
              <a:t>Our choice of frameworks and architecture has been made with careful considerations towards processing speeds. One of our main focus is on building a system that has the capability of processing large volumes of data.</a:t>
            </a:r>
          </a:p>
          <a:p>
            <a:r>
              <a:rPr lang="en-IN" dirty="0"/>
              <a:t>Novel AI-detection method:</a:t>
            </a:r>
          </a:p>
          <a:p>
            <a:pPr lvl="1"/>
            <a:r>
              <a:rPr lang="en-IN" dirty="0"/>
              <a:t>We plan on evaluating the tones across the open-ended responses as well as the other responses to see if there is consistency in the tone or feelings of the user towards the new product. This component will be weighted and included in the final quality score calculation.</a:t>
            </a:r>
          </a:p>
          <a:p>
            <a:pPr marL="228600" lvl="1" indent="0">
              <a:buNone/>
            </a:pPr>
            <a:endParaRPr lang="en-IN" dirty="0"/>
          </a:p>
        </p:txBody>
      </p:sp>
    </p:spTree>
    <p:extLst>
      <p:ext uri="{BB962C8B-B14F-4D97-AF65-F5344CB8AC3E}">
        <p14:creationId xmlns:p14="http://schemas.microsoft.com/office/powerpoint/2010/main" val="2865889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8FA1-6068-4944-D2E3-843B51C9F268}"/>
              </a:ext>
            </a:extLst>
          </p:cNvPr>
          <p:cNvSpPr>
            <a:spLocks noGrp="1"/>
          </p:cNvSpPr>
          <p:nvPr>
            <p:ph type="title"/>
          </p:nvPr>
        </p:nvSpPr>
        <p:spPr/>
        <p:txBody>
          <a:bodyPr/>
          <a:lstStyle/>
          <a:p>
            <a:r>
              <a:rPr lang="en-US" dirty="0"/>
              <a:t>Scalability of the Proposed Solution</a:t>
            </a:r>
            <a:endParaRPr lang="en-IN" dirty="0"/>
          </a:p>
        </p:txBody>
      </p:sp>
      <p:sp>
        <p:nvSpPr>
          <p:cNvPr id="3" name="Content Placeholder 2">
            <a:extLst>
              <a:ext uri="{FF2B5EF4-FFF2-40B4-BE49-F238E27FC236}">
                <a16:creationId xmlns:a16="http://schemas.microsoft.com/office/drawing/2014/main" id="{0666C292-723A-579C-042B-4CF97FE4ED39}"/>
              </a:ext>
            </a:extLst>
          </p:cNvPr>
          <p:cNvSpPr>
            <a:spLocks noGrp="1"/>
          </p:cNvSpPr>
          <p:nvPr>
            <p:ph idx="1"/>
          </p:nvPr>
        </p:nvSpPr>
        <p:spPr/>
        <p:txBody>
          <a:bodyPr/>
          <a:lstStyle/>
          <a:p>
            <a:pPr algn="l">
              <a:buFont typeface="Arial" panose="020B0604020202020204" pitchFamily="34" charset="0"/>
              <a:buChar char="•"/>
            </a:pPr>
            <a:r>
              <a:rPr lang="en-US" b="0" i="0" dirty="0">
                <a:effectLst/>
                <a:latin typeface="fkGroteskNeue"/>
              </a:rPr>
              <a:t>Batch processing capability for large historical datasets</a:t>
            </a:r>
          </a:p>
          <a:p>
            <a:pPr algn="l">
              <a:buFont typeface="Arial" panose="020B0604020202020204" pitchFamily="34" charset="0"/>
              <a:buChar char="•"/>
            </a:pPr>
            <a:r>
              <a:rPr lang="en-US" b="0" i="0" dirty="0">
                <a:effectLst/>
                <a:latin typeface="fkGroteskNeue"/>
              </a:rPr>
              <a:t>Parallel processing of multiple detection algorithms</a:t>
            </a:r>
          </a:p>
          <a:p>
            <a:pPr algn="l">
              <a:buFont typeface="Arial" panose="020B0604020202020204" pitchFamily="34" charset="0"/>
              <a:buChar char="•"/>
            </a:pPr>
            <a:r>
              <a:rPr lang="en-US" b="0" i="0" dirty="0">
                <a:effectLst/>
                <a:latin typeface="fkGroteskNeue"/>
              </a:rPr>
              <a:t>API-based integration for seamless expansion</a:t>
            </a:r>
          </a:p>
          <a:p>
            <a:pPr algn="l">
              <a:buFont typeface="Arial" panose="020B0604020202020204" pitchFamily="34" charset="0"/>
              <a:buChar char="•"/>
            </a:pPr>
            <a:r>
              <a:rPr lang="en-US" b="0" i="0" dirty="0">
                <a:effectLst/>
                <a:latin typeface="fkGroteskNeue"/>
              </a:rPr>
              <a:t>Detailed reporting and dashboard integration</a:t>
            </a:r>
          </a:p>
          <a:p>
            <a:pPr algn="l">
              <a:buFont typeface="Arial" panose="020B0604020202020204" pitchFamily="34" charset="0"/>
              <a:buChar char="•"/>
            </a:pPr>
            <a:r>
              <a:rPr lang="en-US" b="0" i="0" dirty="0">
                <a:effectLst/>
                <a:latin typeface="fkGroteskNeue"/>
              </a:rPr>
              <a:t>Expand models to include other languages</a:t>
            </a:r>
          </a:p>
          <a:p>
            <a:pPr algn="l">
              <a:buFont typeface="Arial" panose="020B0604020202020204" pitchFamily="34" charset="0"/>
              <a:buChar char="•"/>
            </a:pPr>
            <a:r>
              <a:rPr lang="en-US" b="0" i="0" dirty="0">
                <a:effectLst/>
                <a:latin typeface="fkGroteskNeue"/>
              </a:rPr>
              <a:t>Feedback loop from human reviewers</a:t>
            </a:r>
          </a:p>
          <a:p>
            <a:pPr algn="l">
              <a:buFont typeface="Arial" panose="020B0604020202020204" pitchFamily="34" charset="0"/>
              <a:buChar char="•"/>
            </a:pPr>
            <a:r>
              <a:rPr lang="en-US" b="0" i="0" dirty="0">
                <a:effectLst/>
                <a:latin typeface="fkGroteskNeue"/>
              </a:rPr>
              <a:t> Regular model retraining on new data</a:t>
            </a:r>
            <a:endParaRPr lang="en-IN" dirty="0"/>
          </a:p>
        </p:txBody>
      </p:sp>
    </p:spTree>
    <p:extLst>
      <p:ext uri="{BB962C8B-B14F-4D97-AF65-F5344CB8AC3E}">
        <p14:creationId xmlns:p14="http://schemas.microsoft.com/office/powerpoint/2010/main" val="1993128553"/>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Ash">
  <a:themeElements>
    <a:clrScheme name="Custom 170">
      <a:dk1>
        <a:sysClr val="windowText" lastClr="000000"/>
      </a:dk1>
      <a:lt1>
        <a:sysClr val="window" lastClr="FFFFFF"/>
      </a:lt1>
      <a:dk2>
        <a:srgbClr val="232220"/>
      </a:dk2>
      <a:lt2>
        <a:srgbClr val="E7E6E6"/>
      </a:lt2>
      <a:accent1>
        <a:srgbClr val="DDDDDD"/>
      </a:accent1>
      <a:accent2>
        <a:srgbClr val="B2B2B2"/>
      </a:accent2>
      <a:accent3>
        <a:srgbClr val="969696"/>
      </a:accent3>
      <a:accent4>
        <a:srgbClr val="808080"/>
      </a:accent4>
      <a:accent5>
        <a:srgbClr val="5F5F5F"/>
      </a:accent5>
      <a:accent6>
        <a:srgbClr val="4D4D4D"/>
      </a:accent6>
      <a:hlink>
        <a:srgbClr val="0563C1"/>
      </a:hlink>
      <a:folHlink>
        <a:srgbClr val="954F72"/>
      </a:folHlink>
    </a:clrScheme>
    <a:fontScheme name="Custom 120">
      <a:majorFont>
        <a:latin typeface="Arial Black"/>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1B63B35-8E82-4521-8D88-427B831123FB}">
  <we:reference id="wa200007130" version="1.0.0.1" store="en-US" storeType="OMEX"/>
  <we:alternateReferences>
    <we:reference id="wa200007130" version="1.0.0.1" store="wa200007130"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9839C288-9595-4FCF-BD34-CE0699E9A069}">
  <we:reference id="wa200005566" version="3.0.0.2" store="en-IN"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205</TotalTime>
  <Words>953</Words>
  <Application>Microsoft Office PowerPoint</Application>
  <PresentationFormat>Widescreen</PresentationFormat>
  <Paragraphs>92</Paragraphs>
  <Slides>10</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10</vt:i4>
      </vt:variant>
    </vt:vector>
  </HeadingPairs>
  <TitlesOfParts>
    <vt:vector size="20" baseType="lpstr">
      <vt:lpstr>Amasis MT Pro Medium</vt:lpstr>
      <vt:lpstr>Aptos</vt:lpstr>
      <vt:lpstr>Arial</vt:lpstr>
      <vt:lpstr>Arial Black</vt:lpstr>
      <vt:lpstr>Calibri</vt:lpstr>
      <vt:lpstr>fkGroteskNeue</vt:lpstr>
      <vt:lpstr>Montserrat Bold</vt:lpstr>
      <vt:lpstr>Neue Haas Grotesk Text Pro</vt:lpstr>
      <vt:lpstr>VanillaVTI</vt:lpstr>
      <vt:lpstr>Ash</vt:lpstr>
      <vt:lpstr>C5I Hackathon</vt:lpstr>
      <vt:lpstr>Problem Statement: </vt:lpstr>
      <vt:lpstr>Dataset Understanding</vt:lpstr>
      <vt:lpstr>Solution Approach</vt:lpstr>
      <vt:lpstr>Proposed Model or Technologies Architecture</vt:lpstr>
      <vt:lpstr>Proposed Model or Technologies Architecture</vt:lpstr>
      <vt:lpstr>Proposed Model or Technologies Architecture</vt:lpstr>
      <vt:lpstr>Differentiation/Unique Proposition</vt:lpstr>
      <vt:lpstr>Scalability of the Proposed Solution</vt:lpstr>
      <vt:lpstr>Key Challenges the Team is Anticipating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Kaarthickeyan D</dc:creator>
  <cp:lastModifiedBy>Prem Sundaresan</cp:lastModifiedBy>
  <cp:revision>10</cp:revision>
  <dcterms:created xsi:type="dcterms:W3CDTF">2025-02-27T14:24:47Z</dcterms:created>
  <dcterms:modified xsi:type="dcterms:W3CDTF">2025-02-27T17:53:29Z</dcterms:modified>
</cp:coreProperties>
</file>