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1" r:id="rId5"/>
    <p:sldId id="2562" r:id="rId6"/>
    <p:sldId id="2563" r:id="rId7"/>
    <p:sldId id="2570" r:id="rId8"/>
    <p:sldId id="2571" r:id="rId9"/>
    <p:sldId id="2573" r:id="rId10"/>
    <p:sldId id="2574" r:id="rId11"/>
    <p:sldId id="2575" r:id="rId12"/>
    <p:sldId id="2564" r:id="rId13"/>
    <p:sldId id="2565" r:id="rId14"/>
    <p:sldId id="2576" r:id="rId15"/>
    <p:sldId id="2566" r:id="rId16"/>
    <p:sldId id="2567" r:id="rId17"/>
    <p:sldId id="2568" r:id="rId18"/>
    <p:sldId id="25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2A Consumer Banking System Summary" id="{5AFED370-9069-4655-8D76-97BDD7AE0841}">
          <p14:sldIdLst>
            <p14:sldId id="2561"/>
          </p14:sldIdLst>
        </p14:section>
        <p14:section name="Project Summary" id="{C889E056-9C5B-4E7B-B5BF-B690EA38EBB4}">
          <p14:sldIdLst>
            <p14:sldId id="2562"/>
            <p14:sldId id="2563"/>
            <p14:sldId id="2570"/>
            <p14:sldId id="2571"/>
            <p14:sldId id="2573"/>
            <p14:sldId id="2574"/>
            <p14:sldId id="2575"/>
          </p14:sldIdLst>
        </p14:section>
        <p14:section name="Architecture &amp; Technology Stack" id="{7F146571-6667-413B-B125-144F034FC6C2}">
          <p14:sldIdLst>
            <p14:sldId id="2564"/>
            <p14:sldId id="2565"/>
            <p14:sldId id="2576"/>
          </p14:sldIdLst>
        </p14:section>
        <p14:section name="Credit Processing Workflow" id="{29CC0771-D07B-400F-AE1F-FB512AC1B8C2}">
          <p14:sldIdLst>
            <p14:sldId id="2566"/>
            <p14:sldId id="2567"/>
          </p14:sldIdLst>
        </p14:section>
        <p14:section name="ESG Framework &amp; Scoring" id="{FBBF2B57-204A-4744-A987-B2F7D919EA68}">
          <p14:sldIdLst>
            <p14:sldId id="2568"/>
            <p14:sldId id="25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E8780-6D21-1585-22DF-C2A6A8B35F5E}" v="14" dt="2025-09-22T11:11:44.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59" d="100"/>
          <a:sy n="59" d="100"/>
        </p:scale>
        <p:origin x="8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D8DFD-DAB1-4279-AD36-1FD8CE809B2E}" type="datetimeFigureOut">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D37E1-729C-47A7-98AE-9D758A385EC6}" type="slidenum">
              <a:t>‹#›</a:t>
            </a:fld>
            <a:endParaRPr lang="en-US"/>
          </a:p>
        </p:txBody>
      </p:sp>
    </p:spTree>
    <p:extLst>
      <p:ext uri="{BB962C8B-B14F-4D97-AF65-F5344CB8AC3E}">
        <p14:creationId xmlns:p14="http://schemas.microsoft.com/office/powerpoint/2010/main" val="100913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0608B4E2-9CC3-4EF2-A8AC-D78326414B1E}" type="slidenum">
              <a:t>1</a:t>
            </a:fld>
            <a:endParaRPr lang="en-US"/>
          </a:p>
        </p:txBody>
      </p:sp>
    </p:spTree>
    <p:extLst>
      <p:ext uri="{BB962C8B-B14F-4D97-AF65-F5344CB8AC3E}">
        <p14:creationId xmlns:p14="http://schemas.microsoft.com/office/powerpoint/2010/main" val="141202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95180-D087-DD6B-D70F-A39DF7B58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CF01FC-BE03-D9F9-A9B3-C6A1B2B815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E45B58-7DEC-7764-6F8A-5D66F62A2E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8B6BE-6B4F-A56D-F4A0-C1718BD07DF8}"/>
              </a:ext>
            </a:extLst>
          </p:cNvPr>
          <p:cNvSpPr>
            <a:spLocks noGrp="1"/>
          </p:cNvSpPr>
          <p:nvPr>
            <p:ph type="sldNum" sz="quarter" idx="5"/>
          </p:nvPr>
        </p:nvSpPr>
        <p:spPr/>
        <p:txBody>
          <a:bodyPr/>
          <a:lstStyle/>
          <a:p>
            <a:fld id="{F93D37E1-729C-47A7-98AE-9D758A385EC6}" type="slidenum">
              <a:rPr lang="en-US" smtClean="0"/>
              <a:t>11</a:t>
            </a:fld>
            <a:endParaRPr lang="en-US"/>
          </a:p>
        </p:txBody>
      </p:sp>
    </p:spTree>
    <p:extLst>
      <p:ext uri="{BB962C8B-B14F-4D97-AF65-F5344CB8AC3E}">
        <p14:creationId xmlns:p14="http://schemas.microsoft.com/office/powerpoint/2010/main" val="3935265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Automated Loan Processing Pipeline</a:t>
            </a:r>
          </a:p>
        </p:txBody>
      </p:sp>
      <p:sp>
        <p:nvSpPr>
          <p:cNvPr id="4" name="Slide Number Placeholder 3"/>
          <p:cNvSpPr>
            <a:spLocks noGrp="1"/>
          </p:cNvSpPr>
          <p:nvPr>
            <p:ph type="sldNum" sz="quarter" idx="5"/>
          </p:nvPr>
        </p:nvSpPr>
        <p:spPr/>
        <p:txBody>
          <a:bodyPr/>
          <a:lstStyle/>
          <a:p>
            <a:fld id="{0608B4E2-9CC3-4EF2-A8AC-D78326414B1E}" type="slidenum">
              <a:t>12</a:t>
            </a:fld>
            <a:endParaRPr lang="en-US"/>
          </a:p>
        </p:txBody>
      </p:sp>
    </p:spTree>
    <p:extLst>
      <p:ext uri="{BB962C8B-B14F-4D97-AF65-F5344CB8AC3E}">
        <p14:creationId xmlns:p14="http://schemas.microsoft.com/office/powerpoint/2010/main" val="49280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credit processing workflow in the A2A Consumer Banking System is a multi-step pipeline designed to evaluate and approve corporate loan applications efficiently. It begins with an initial risk assessment, analyzing financial health indicators such as revenue, assets, liabilities, and industry-specific risks. Geographic compliance and basic eligibility are also verified at this stage. Next, the system conducts an ESG evaluation, which includes carbon emissions analysis (weighted at 70%) and validation of ESG certifications (weighted at 30%). This evaluation contributes to a sustainability score that influences interest rate calculations. The interest rate is determined by combining a base rate with a risk premium and subtracting an ESG discount, using a weighted risk score methodology. Once the interest rate is finalized, the system generates loan offers, calculating approved amounts, repayment durations, and compiling terms and conditions. Each offer is digitally signed to ensure authenticity. This automated pipeline enables real-time processing and comparison of loan offers from multiple banks, enhancing efficiency and transparency in corporate lending.</a:t>
            </a:r>
          </a:p>
        </p:txBody>
      </p:sp>
      <p:sp>
        <p:nvSpPr>
          <p:cNvPr id="4" name="Slide Number Placeholder 3"/>
          <p:cNvSpPr>
            <a:spLocks noGrp="1"/>
          </p:cNvSpPr>
          <p:nvPr>
            <p:ph type="sldNum" sz="quarter" idx="5"/>
          </p:nvPr>
        </p:nvSpPr>
        <p:spPr/>
        <p:txBody>
          <a:bodyPr/>
          <a:lstStyle/>
          <a:p>
            <a:fld id="{0608B4E2-9CC3-4EF2-A8AC-D78326414B1E}" type="slidenum">
              <a:t>13</a:t>
            </a:fld>
            <a:endParaRPr lang="en-US"/>
          </a:p>
        </p:txBody>
      </p:sp>
    </p:spTree>
    <p:extLst>
      <p:ext uri="{BB962C8B-B14F-4D97-AF65-F5344CB8AC3E}">
        <p14:creationId xmlns:p14="http://schemas.microsoft.com/office/powerpoint/2010/main" val="543883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Sustainability Scoring and Interest Rate Discounts</a:t>
            </a:r>
          </a:p>
        </p:txBody>
      </p:sp>
      <p:sp>
        <p:nvSpPr>
          <p:cNvPr id="4" name="Slide Number Placeholder 3"/>
          <p:cNvSpPr>
            <a:spLocks noGrp="1"/>
          </p:cNvSpPr>
          <p:nvPr>
            <p:ph type="sldNum" sz="quarter" idx="5"/>
          </p:nvPr>
        </p:nvSpPr>
        <p:spPr/>
        <p:txBody>
          <a:bodyPr/>
          <a:lstStyle/>
          <a:p>
            <a:fld id="{0608B4E2-9CC3-4EF2-A8AC-D78326414B1E}" type="slidenum">
              <a:t>14</a:t>
            </a:fld>
            <a:endParaRPr lang="en-US"/>
          </a:p>
        </p:txBody>
      </p:sp>
    </p:spTree>
    <p:extLst>
      <p:ext uri="{BB962C8B-B14F-4D97-AF65-F5344CB8AC3E}">
        <p14:creationId xmlns:p14="http://schemas.microsoft.com/office/powerpoint/2010/main" val="997674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A2A Consumer Banking System incorporates a comprehensive ESG framework to assess the sustainability performance of loan applicants. The ESG score is calculated based on two primary components: carbon performance (70%) and qualitative factors (30%). Carbon performance evaluates industry-adjusted emissions intensity, while qualitative factors include certifications, governance practices, and sustainability reporting. Based on the ESG score, applicants receive interest rate discounts: ESG Leaders (score ≥90) receive a 0.75% discount, Strong Performers (≥75) get 0.50%, Average Performers (≥50) receive 0.25%, and Laggards (&lt;50) do not receive any discount. Supported certifications include B-Corp, ISO 14001, SBTI, Carbon Neutral, LEED, and Fair Trade. The system also features real-time ESG report fetching from company URLs, enabling dynamic and up-to-date sustainability assessments. This ESG integration not only incentivizes environmentally responsible behavior but also aligns lending practices with global sustainability standards, making the system a pioneer in green financial technology.</a:t>
            </a:r>
          </a:p>
        </p:txBody>
      </p:sp>
      <p:sp>
        <p:nvSpPr>
          <p:cNvPr id="4" name="Slide Number Placeholder 3"/>
          <p:cNvSpPr>
            <a:spLocks noGrp="1"/>
          </p:cNvSpPr>
          <p:nvPr>
            <p:ph type="sldNum" sz="quarter" idx="5"/>
          </p:nvPr>
        </p:nvSpPr>
        <p:spPr/>
        <p:txBody>
          <a:bodyPr/>
          <a:lstStyle/>
          <a:p>
            <a:fld id="{0608B4E2-9CC3-4EF2-A8AC-D78326414B1E}" type="slidenum">
              <a:t>15</a:t>
            </a:fld>
            <a:endParaRPr lang="en-US"/>
          </a:p>
        </p:txBody>
      </p:sp>
    </p:spTree>
    <p:extLst>
      <p:ext uri="{BB962C8B-B14F-4D97-AF65-F5344CB8AC3E}">
        <p14:creationId xmlns:p14="http://schemas.microsoft.com/office/powerpoint/2010/main" val="286207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of A2A Consumer Banking System</a:t>
            </a:r>
          </a:p>
        </p:txBody>
      </p:sp>
      <p:sp>
        <p:nvSpPr>
          <p:cNvPr id="4" name="Slide Number Placeholder 3"/>
          <p:cNvSpPr>
            <a:spLocks noGrp="1"/>
          </p:cNvSpPr>
          <p:nvPr>
            <p:ph type="sldNum" sz="quarter" idx="5"/>
          </p:nvPr>
        </p:nvSpPr>
        <p:spPr/>
        <p:txBody>
          <a:bodyPr/>
          <a:lstStyle/>
          <a:p>
            <a:fld id="{0608B4E2-9CC3-4EF2-A8AC-D78326414B1E}" type="slidenum">
              <a:t>2</a:t>
            </a:fld>
            <a:endParaRPr lang="en-US"/>
          </a:p>
        </p:txBody>
      </p:sp>
    </p:spTree>
    <p:extLst>
      <p:ext uri="{BB962C8B-B14F-4D97-AF65-F5344CB8AC3E}">
        <p14:creationId xmlns:p14="http://schemas.microsoft.com/office/powerpoint/2010/main" val="168594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A2A Consumer Banking System is an advanced AI-powered platform designed to automate corporate credit processing across multiple financial institutions. It operates using an Agent-to-Agent (A2A) model, where a consumer agent interacts with several bank agents to simulate real-time credit application workflows. The system leverages Google's Agent Development Kit (ADK) to create intelligent agents capable of evaluating creditworthiness, negotiating loan terms, and applying ESG (Environmental, Social, and Governance) criteria to lending decisions. A key innovation of the system is its ability to process corporate credit applications simultaneously across five competing banks, each with distinct lending policies and ESG priorities. The platform integrates ESG metrics into interest rate calculations, offering sustainability-focused discounts based on carbon footprint and certifications. Secure communication between agents is facilitated by the Wells Fargo Agent Protocol (WFAP), ensuring structured messaging and digital signature validation. This system represents a significant step forward in automating financial services with a focus on sustainability and regulatory compliance.</a:t>
            </a:r>
          </a:p>
        </p:txBody>
      </p:sp>
      <p:sp>
        <p:nvSpPr>
          <p:cNvPr id="4" name="Slide Number Placeholder 3"/>
          <p:cNvSpPr>
            <a:spLocks noGrp="1"/>
          </p:cNvSpPr>
          <p:nvPr>
            <p:ph type="sldNum" sz="quarter" idx="5"/>
          </p:nvPr>
        </p:nvSpPr>
        <p:spPr/>
        <p:txBody>
          <a:bodyPr/>
          <a:lstStyle/>
          <a:p>
            <a:fld id="{0608B4E2-9CC3-4EF2-A8AC-D78326414B1E}" type="slidenum">
              <a:t>3</a:t>
            </a:fld>
            <a:endParaRPr lang="en-US"/>
          </a:p>
        </p:txBody>
      </p:sp>
    </p:spTree>
    <p:extLst>
      <p:ext uri="{BB962C8B-B14F-4D97-AF65-F5344CB8AC3E}">
        <p14:creationId xmlns:p14="http://schemas.microsoft.com/office/powerpoint/2010/main" val="98151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577E9-B156-F11F-2F4A-9358D3469A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C8BC59-996D-F0A0-810F-5D878F383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BB8A4-D5A0-3482-2339-BF9ADD598A58}"/>
              </a:ext>
            </a:extLst>
          </p:cNvPr>
          <p:cNvSpPr>
            <a:spLocks noGrp="1"/>
          </p:cNvSpPr>
          <p:nvPr>
            <p:ph type="body" idx="1"/>
          </p:nvPr>
        </p:nvSpPr>
        <p:spPr/>
        <p:txBody>
          <a:bodyPr/>
          <a:lstStyle/>
          <a:p>
            <a:r>
              <a:rPr lang="en-US"/>
              <a:t>Advanced Features and Strategic Impact</a:t>
            </a:r>
          </a:p>
        </p:txBody>
      </p:sp>
      <p:sp>
        <p:nvSpPr>
          <p:cNvPr id="4" name="Slide Number Placeholder 3">
            <a:extLst>
              <a:ext uri="{FF2B5EF4-FFF2-40B4-BE49-F238E27FC236}">
                <a16:creationId xmlns:a16="http://schemas.microsoft.com/office/drawing/2014/main" id="{AE951340-335B-7941-1504-900140015063}"/>
              </a:ext>
            </a:extLst>
          </p:cNvPr>
          <p:cNvSpPr>
            <a:spLocks noGrp="1"/>
          </p:cNvSpPr>
          <p:nvPr>
            <p:ph type="sldNum" sz="quarter" idx="5"/>
          </p:nvPr>
        </p:nvSpPr>
        <p:spPr/>
        <p:txBody>
          <a:bodyPr/>
          <a:lstStyle/>
          <a:p>
            <a:fld id="{0608B4E2-9CC3-4EF2-A8AC-D78326414B1E}" type="slidenum">
              <a:t>4</a:t>
            </a:fld>
            <a:endParaRPr lang="en-US"/>
          </a:p>
        </p:txBody>
      </p:sp>
    </p:spTree>
    <p:extLst>
      <p:ext uri="{BB962C8B-B14F-4D97-AF65-F5344CB8AC3E}">
        <p14:creationId xmlns:p14="http://schemas.microsoft.com/office/powerpoint/2010/main" val="351536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E426D-B260-CDD9-521F-E32B8A90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E7F3B-B380-915D-D77E-10FEE2A6A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B293B-AF37-E358-BF85-CB281FAC5941}"/>
              </a:ext>
            </a:extLst>
          </p:cNvPr>
          <p:cNvSpPr>
            <a:spLocks noGrp="1"/>
          </p:cNvSpPr>
          <p:nvPr>
            <p:ph type="body" idx="1"/>
          </p:nvPr>
        </p:nvSpPr>
        <p:spPr/>
        <p:txBody>
          <a:bodyPr/>
          <a:lstStyle/>
          <a:p>
            <a:r>
              <a:rPr lang="en-US"/>
              <a:t>
The A2A Consumer Banking System showcases several cutting-edge innovations that enhance its strategic value in the financial sector. Key features include AI-powered negotiation capabilities, allowing dynamic adjustment of loan terms based on ESG performance and risk profiles. The system employs the Wells Fargo Agent Protocol (WFAP) for secure and structured agent communication, ensuring data integrity and compliance. From a business perspective, the platform enables scalable and automated multi-bank credit processing, significantly reducing manual effort and turnaround time. Its ESG-focused decisioning framework promotes sustainable lending practices, aligning with corporate social responsibility goals. The architecture is production-ready, featuring enterprise-grade security, error handling, and modular design for future enhancements. The system's extensibility supports integration with real financial institutions and regulatory frameworks, paving the way for industry-wide adoption. Overall, the A2A Consumer Banking System represents a transformative approach to corporate lending, combining technological excellence with sustainability and operational efficiency.</a:t>
            </a:r>
          </a:p>
        </p:txBody>
      </p:sp>
      <p:sp>
        <p:nvSpPr>
          <p:cNvPr id="4" name="Slide Number Placeholder 3">
            <a:extLst>
              <a:ext uri="{FF2B5EF4-FFF2-40B4-BE49-F238E27FC236}">
                <a16:creationId xmlns:a16="http://schemas.microsoft.com/office/drawing/2014/main" id="{376CED01-2EF4-8748-E77A-FC39213476A3}"/>
              </a:ext>
            </a:extLst>
          </p:cNvPr>
          <p:cNvSpPr>
            <a:spLocks noGrp="1"/>
          </p:cNvSpPr>
          <p:nvPr>
            <p:ph type="sldNum" sz="quarter" idx="5"/>
          </p:nvPr>
        </p:nvSpPr>
        <p:spPr/>
        <p:txBody>
          <a:bodyPr/>
          <a:lstStyle/>
          <a:p>
            <a:fld id="{0608B4E2-9CC3-4EF2-A8AC-D78326414B1E}" type="slidenum">
              <a:t>5</a:t>
            </a:fld>
            <a:endParaRPr lang="en-US"/>
          </a:p>
        </p:txBody>
      </p:sp>
    </p:spTree>
    <p:extLst>
      <p:ext uri="{BB962C8B-B14F-4D97-AF65-F5344CB8AC3E}">
        <p14:creationId xmlns:p14="http://schemas.microsoft.com/office/powerpoint/2010/main" val="274239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06D6D-5433-1401-63AA-4514FDB4B1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79BBBD-63F4-A85B-E895-E15CDA7E12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AF64B-CABD-5412-25AA-D970FDEB02AD}"/>
              </a:ext>
            </a:extLst>
          </p:cNvPr>
          <p:cNvSpPr>
            <a:spLocks noGrp="1"/>
          </p:cNvSpPr>
          <p:nvPr>
            <p:ph type="body" idx="1"/>
          </p:nvPr>
        </p:nvSpPr>
        <p:spPr/>
        <p:txBody>
          <a:bodyPr/>
          <a:lstStyle/>
          <a:p>
            <a:r>
              <a:rPr lang="en-US"/>
              <a:t>Advanced Features and Strategic Impact</a:t>
            </a:r>
          </a:p>
        </p:txBody>
      </p:sp>
      <p:sp>
        <p:nvSpPr>
          <p:cNvPr id="4" name="Slide Number Placeholder 3">
            <a:extLst>
              <a:ext uri="{FF2B5EF4-FFF2-40B4-BE49-F238E27FC236}">
                <a16:creationId xmlns:a16="http://schemas.microsoft.com/office/drawing/2014/main" id="{60F47434-31CF-34C5-46E6-670675B4B010}"/>
              </a:ext>
            </a:extLst>
          </p:cNvPr>
          <p:cNvSpPr>
            <a:spLocks noGrp="1"/>
          </p:cNvSpPr>
          <p:nvPr>
            <p:ph type="sldNum" sz="quarter" idx="5"/>
          </p:nvPr>
        </p:nvSpPr>
        <p:spPr/>
        <p:txBody>
          <a:bodyPr/>
          <a:lstStyle/>
          <a:p>
            <a:fld id="{0608B4E2-9CC3-4EF2-A8AC-D78326414B1E}" type="slidenum">
              <a:t>7</a:t>
            </a:fld>
            <a:endParaRPr lang="en-US"/>
          </a:p>
        </p:txBody>
      </p:sp>
    </p:spTree>
    <p:extLst>
      <p:ext uri="{BB962C8B-B14F-4D97-AF65-F5344CB8AC3E}">
        <p14:creationId xmlns:p14="http://schemas.microsoft.com/office/powerpoint/2010/main" val="103527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D37E1-729C-47A7-98AE-9D758A385EC6}" type="slidenum">
              <a:rPr lang="en-US" smtClean="0"/>
              <a:t>8</a:t>
            </a:fld>
            <a:endParaRPr lang="en-US"/>
          </a:p>
        </p:txBody>
      </p:sp>
    </p:spTree>
    <p:extLst>
      <p:ext uri="{BB962C8B-B14F-4D97-AF65-F5344CB8AC3E}">
        <p14:creationId xmlns:p14="http://schemas.microsoft.com/office/powerpoint/2010/main" val="396264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Architecture and Core Technologies</a:t>
            </a:r>
          </a:p>
        </p:txBody>
      </p:sp>
      <p:sp>
        <p:nvSpPr>
          <p:cNvPr id="4" name="Slide Number Placeholder 3"/>
          <p:cNvSpPr>
            <a:spLocks noGrp="1"/>
          </p:cNvSpPr>
          <p:nvPr>
            <p:ph type="sldNum" sz="quarter" idx="5"/>
          </p:nvPr>
        </p:nvSpPr>
        <p:spPr/>
        <p:txBody>
          <a:bodyPr/>
          <a:lstStyle/>
          <a:p>
            <a:fld id="{0608B4E2-9CC3-4EF2-A8AC-D78326414B1E}" type="slidenum">
              <a:t>9</a:t>
            </a:fld>
            <a:endParaRPr lang="en-US"/>
          </a:p>
        </p:txBody>
      </p:sp>
    </p:spTree>
    <p:extLst>
      <p:ext uri="{BB962C8B-B14F-4D97-AF65-F5344CB8AC3E}">
        <p14:creationId xmlns:p14="http://schemas.microsoft.com/office/powerpoint/2010/main" val="2813798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A2A Consumer Banking System is built on a distributed microservices architecture, comprising one consumer agent and five bank agents. The consumer agent operates on port 8000 and serves as the web-based interface for initiating credit applications. It coordinates with bank agents hosted on ports 10002 to 10006, each representing a different financial institution with unique lending strategies. These include CloudTrust Financial, Finovate Bank, Zentra Bank, NexVault Bank, and Byte Bank. The system uses Python 3.8+ as its primary programming language, with Flask and Starlette/Uvicorn providing the web and ASGI server frameworks. Agent communication is handled via the A2A SDK and Google's ADK, enabling structured interactions and AI-driven decision-making. Security is a critical component, with JSON-RPC facilitating agent messaging, and digital signatures ensuring data integrity. Additional technologies include Pydantic for data validation, JSONSchema for API validation, PyJWT for token-based security, and Cryptography for secure digital signatures. This robust tech stack supports scalable, secure, and intelligent financial operations.</a:t>
            </a:r>
          </a:p>
        </p:txBody>
      </p:sp>
      <p:sp>
        <p:nvSpPr>
          <p:cNvPr id="4" name="Slide Number Placeholder 3"/>
          <p:cNvSpPr>
            <a:spLocks noGrp="1"/>
          </p:cNvSpPr>
          <p:nvPr>
            <p:ph type="sldNum" sz="quarter" idx="5"/>
          </p:nvPr>
        </p:nvSpPr>
        <p:spPr/>
        <p:txBody>
          <a:bodyPr/>
          <a:lstStyle/>
          <a:p>
            <a:fld id="{0608B4E2-9CC3-4EF2-A8AC-D78326414B1E}" type="slidenum">
              <a:t>10</a:t>
            </a:fld>
            <a:endParaRPr lang="en-US"/>
          </a:p>
        </p:txBody>
      </p:sp>
    </p:spTree>
    <p:extLst>
      <p:ext uri="{BB962C8B-B14F-4D97-AF65-F5344CB8AC3E}">
        <p14:creationId xmlns:p14="http://schemas.microsoft.com/office/powerpoint/2010/main" val="3544585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1CBB8E81-5147-5506-5F4B-DBC0E7AF26E1}"/>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852B95-CFB8-EEBE-3973-7363B361118A}"/>
              </a:ext>
              <a:ext uri="{C183D7F6-B498-43B3-948B-1728B52AA6E4}">
                <adec:decorative xmlns:adec="http://schemas.microsoft.com/office/drawing/2017/decorative" val="1"/>
              </a:ext>
            </a:extLst>
          </p:cNvPr>
          <p:cNvCxnSpPr>
            <a:cxnSpLocks/>
          </p:cNvCxnSpPr>
          <p:nvPr/>
        </p:nvCxnSpPr>
        <p:spPr>
          <a:xfrm>
            <a:off x="696332" y="768924"/>
            <a:ext cx="0" cy="48006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F1A205B3-F30A-B2B0-2AFF-593443D32773}"/>
              </a:ext>
              <a:ext uri="{C183D7F6-B498-43B3-948B-1728B52AA6E4}">
                <adec:decorative xmlns:adec="http://schemas.microsoft.com/office/drawing/2017/decorative" val="0"/>
              </a:ext>
            </a:extLst>
          </p:cNvPr>
          <p:cNvSpPr>
            <a:spLocks noGrp="1"/>
          </p:cNvSpPr>
          <p:nvPr>
            <p:ph type="pic" sz="quarter" idx="14" hasCustomPrompt="1"/>
          </p:nvPr>
        </p:nvSpPr>
        <p:spPr>
          <a:xfrm>
            <a:off x="5503863" y="1354138"/>
            <a:ext cx="5322887" cy="4481512"/>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914400" y="831992"/>
            <a:ext cx="5897880" cy="4258956"/>
          </a:xfrm>
          <a:solidFill>
            <a:schemeClr val="bg2"/>
          </a:solidFill>
        </p:spPr>
        <p:txBody>
          <a:bodyPr lIns="182880" rIns="228600" bIns="91440" anchor="b">
            <a:normAutofit/>
          </a:bodyPr>
          <a:lstStyle>
            <a:lvl1pPr algn="r">
              <a:lnSpc>
                <a:spcPct val="80000"/>
              </a:lnSpc>
              <a:defRPr sz="72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05431" y="5372809"/>
            <a:ext cx="2364946" cy="909119"/>
          </a:xfrm>
          <a:solidFill>
            <a:schemeClr val="bg2"/>
          </a:solidFill>
        </p:spPr>
        <p:txBody>
          <a:bodyPr vert="horz" lIns="91440" tIns="45720" rIns="91440" bIns="45720" rtlCol="0" anchor="b">
            <a:normAutofit/>
          </a:bodyPr>
          <a:lstStyle>
            <a:lvl1pPr marL="0" indent="0">
              <a:lnSpc>
                <a:spcPct val="100000"/>
              </a:lnSpc>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547529" y="612251"/>
            <a:ext cx="2070397" cy="518965"/>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97326" y="5229935"/>
            <a:ext cx="1223795" cy="365125"/>
          </a:xfrm>
          <a:solidFill>
            <a:schemeClr val="bg2"/>
          </a:solidFill>
        </p:spPr>
        <p:txBody>
          <a:bodyPr rIns="182880"/>
          <a:lstStyle/>
          <a:p>
            <a:fld id="{F695BADC-4FD4-44DC-8CD5-A8F9C57A8D9D}"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01400" y="6029866"/>
            <a:ext cx="461438"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89762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28700"/>
            <a:ext cx="0" cy="480517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9"/>
            <a:ext cx="9197667" cy="4743474"/>
          </a:xfrm>
          <a:noFill/>
        </p:spPr>
        <p:txBody>
          <a:bodyPr vert="horz" lIns="91440" tIns="45720" rIns="91440" bIns="137160" rtlCol="0" anchor="t">
            <a:normAutofit/>
          </a:bodyPr>
          <a:lstStyle>
            <a:lvl1pPr>
              <a:lnSpc>
                <a:spcPct val="80000"/>
              </a:lnSpc>
              <a:defRPr lang="en-US" sz="11500" spc="-100" baseline="0" dirty="0">
                <a:solidFill>
                  <a:schemeClr val="bg2">
                    <a:lumMod val="7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84851" y="5486400"/>
            <a:ext cx="3834743" cy="771684"/>
          </a:xfrm>
        </p:spPr>
        <p:txBody>
          <a:bodyPr vert="horz" lIns="91440" tIns="45720" rIns="91440" bIns="45720" rtlCol="0" anchor="b">
            <a:normAutofit/>
          </a:bodyPr>
          <a:lstStyle>
            <a:lvl1pPr marL="0" indent="0">
              <a:buNone/>
              <a:defRPr lang="en-US" sz="1600" cap="all" spc="100" baseline="0" dirty="0">
                <a:solidFill>
                  <a:schemeClr val="accent1"/>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334826" y="463480"/>
            <a:ext cx="2287073" cy="549316"/>
          </a:xfrm>
          <a:noFill/>
        </p:spPr>
        <p:txBody>
          <a:bodyP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93C8270A-2846-4BCB-A403-59E7E90A2BA8}"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54433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069F5-8FDE-3652-E906-3619BF9A5D9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B286"/>
              </a:solidFill>
            </a:endParaRPr>
          </a:p>
        </p:txBody>
      </p:sp>
      <p:cxnSp>
        <p:nvCxnSpPr>
          <p:cNvPr id="8" name="Straight Connector 7">
            <a:extLst>
              <a:ext uri="{FF2B5EF4-FFF2-40B4-BE49-F238E27FC236}">
                <a16:creationId xmlns:a16="http://schemas.microsoft.com/office/drawing/2014/main" id="{7F3E913D-4F8E-6F1A-DB89-A9E5CB7D266C}"/>
              </a:ext>
              <a:ext uri="{C183D7F6-B498-43B3-948B-1728B52AA6E4}">
                <adec:decorative xmlns:adec="http://schemas.microsoft.com/office/drawing/2017/decorative" val="1"/>
              </a:ext>
            </a:extLst>
          </p:cNvPr>
          <p:cNvCxnSpPr>
            <a:cxnSpLocks/>
          </p:cNvCxnSpPr>
          <p:nvPr/>
        </p:nvCxnSpPr>
        <p:spPr>
          <a:xfrm flipH="1">
            <a:off x="926297" y="6172185"/>
            <a:ext cx="10326757" cy="0"/>
          </a:xfrm>
          <a:prstGeom prst="line">
            <a:avLst/>
          </a:prstGeom>
          <a:ln w="12700">
            <a:solidFill>
              <a:schemeClr val="bg2">
                <a:alpha val="47000"/>
              </a:schemeClr>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15478846-46FB-2BEE-98D6-C903223E25CA}"/>
              </a:ext>
            </a:extLst>
          </p:cNvPr>
          <p:cNvSpPr>
            <a:spLocks noGrp="1"/>
          </p:cNvSpPr>
          <p:nvPr>
            <p:ph type="title" hasCustomPrompt="1"/>
          </p:nvPr>
        </p:nvSpPr>
        <p:spPr>
          <a:xfrm>
            <a:off x="128016" y="365760"/>
            <a:ext cx="11534790" cy="5525653"/>
          </a:xfrm>
          <a:noFill/>
        </p:spPr>
        <p:txBody>
          <a:bodyPr anchor="t">
            <a:normAutofit/>
          </a:bodyPr>
          <a:lstStyle>
            <a:lvl1pPr>
              <a:defRPr sz="11500" baseline="0">
                <a:ln>
                  <a:solidFill>
                    <a:schemeClr val="bg1"/>
                  </a:solidFill>
                </a:ln>
                <a:solidFill>
                  <a:schemeClr val="accent1"/>
                </a:solidFill>
              </a:defRPr>
            </a:lvl1pPr>
          </a:lstStyle>
          <a:p>
            <a:r>
              <a:rPr lang="en-US" dirty="0"/>
              <a:t>Section Header</a:t>
            </a:r>
          </a:p>
        </p:txBody>
      </p:sp>
      <p:sp>
        <p:nvSpPr>
          <p:cNvPr id="5" name="Footer Placeholder 4">
            <a:extLst>
              <a:ext uri="{FF2B5EF4-FFF2-40B4-BE49-F238E27FC236}">
                <a16:creationId xmlns:a16="http://schemas.microsoft.com/office/drawing/2014/main" id="{37A8544F-8D58-BFED-5A2B-2F718BA6F4F4}"/>
              </a:ext>
            </a:extLst>
          </p:cNvPr>
          <p:cNvSpPr>
            <a:spLocks noGrp="1"/>
          </p:cNvSpPr>
          <p:nvPr>
            <p:ph type="ftr" sz="quarter" idx="11"/>
          </p:nvPr>
        </p:nvSpPr>
        <p:spPr>
          <a:solidFill>
            <a:schemeClr val="accent1"/>
          </a:solidFill>
        </p:spPr>
        <p:txBody>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AB70139D-4890-4E0D-B3FD-098A02AB4ADF}"/>
              </a:ext>
            </a:extLst>
          </p:cNvPr>
          <p:cNvSpPr>
            <a:spLocks noGrp="1"/>
          </p:cNvSpPr>
          <p:nvPr>
            <p:ph type="dt" sz="half" idx="10"/>
          </p:nvPr>
        </p:nvSpPr>
        <p:spPr>
          <a:solidFill>
            <a:schemeClr val="accent1"/>
          </a:solidFill>
        </p:spPr>
        <p:txBody>
          <a:bodyPr/>
          <a:lstStyle>
            <a:lvl1pPr>
              <a:defRPr>
                <a:solidFill>
                  <a:schemeClr val="bg1"/>
                </a:solidFill>
              </a:defRPr>
            </a:lvl1pPr>
          </a:lstStyle>
          <a:p>
            <a:fld id="{F205D05A-BA39-4B06-B20A-BF32BF994A68}" type="datetime1">
              <a:rPr lang="en-US" smtClean="0"/>
              <a:t>9/22/2025</a:t>
            </a:fld>
            <a:endParaRPr lang="en-US"/>
          </a:p>
        </p:txBody>
      </p:sp>
      <p:sp>
        <p:nvSpPr>
          <p:cNvPr id="6" name="Slide Number Placeholder 5">
            <a:extLst>
              <a:ext uri="{FF2B5EF4-FFF2-40B4-BE49-F238E27FC236}">
                <a16:creationId xmlns:a16="http://schemas.microsoft.com/office/drawing/2014/main" id="{BA1CD1DB-3989-A34F-B5F7-DF66E018CF83}"/>
              </a:ext>
            </a:extLst>
          </p:cNvPr>
          <p:cNvSpPr>
            <a:spLocks noGrp="1"/>
          </p:cNvSpPr>
          <p:nvPr>
            <p:ph type="sldNum" sz="quarter" idx="12"/>
          </p:nvPr>
        </p:nvSpPr>
        <p:spPr>
          <a:solidFill>
            <a:schemeClr val="accent1"/>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07347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069F5-8FDE-3652-E906-3619BF9A5D9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B286"/>
              </a:solidFill>
            </a:endParaRPr>
          </a:p>
        </p:txBody>
      </p:sp>
      <p:cxnSp>
        <p:nvCxnSpPr>
          <p:cNvPr id="8" name="Straight Connector 7">
            <a:extLst>
              <a:ext uri="{FF2B5EF4-FFF2-40B4-BE49-F238E27FC236}">
                <a16:creationId xmlns:a16="http://schemas.microsoft.com/office/drawing/2014/main" id="{7F3E913D-4F8E-6F1A-DB89-A9E5CB7D266C}"/>
              </a:ext>
              <a:ext uri="{C183D7F6-B498-43B3-948B-1728B52AA6E4}">
                <adec:decorative xmlns:adec="http://schemas.microsoft.com/office/drawing/2017/decorative" val="1"/>
              </a:ext>
            </a:extLst>
          </p:cNvPr>
          <p:cNvCxnSpPr>
            <a:cxnSpLocks/>
          </p:cNvCxnSpPr>
          <p:nvPr/>
        </p:nvCxnSpPr>
        <p:spPr>
          <a:xfrm>
            <a:off x="11506200" y="868362"/>
            <a:ext cx="0" cy="5270021"/>
          </a:xfrm>
          <a:prstGeom prst="line">
            <a:avLst/>
          </a:prstGeom>
          <a:ln w="12700">
            <a:solidFill>
              <a:schemeClr val="bg2">
                <a:alpha val="47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907FF6-0445-6CA3-7211-D4B7444D7BC9}"/>
              </a:ext>
            </a:extLst>
          </p:cNvPr>
          <p:cNvSpPr>
            <a:spLocks noGrp="1"/>
          </p:cNvSpPr>
          <p:nvPr>
            <p:ph type="title" hasCustomPrompt="1"/>
          </p:nvPr>
        </p:nvSpPr>
        <p:spPr>
          <a:xfrm>
            <a:off x="185877" y="1062360"/>
            <a:ext cx="9948723" cy="5762371"/>
          </a:xfrm>
          <a:noFill/>
        </p:spPr>
        <p:txBody>
          <a:bodyPr bIns="0" anchor="b">
            <a:normAutofit/>
          </a:bodyPr>
          <a:lstStyle>
            <a:lvl1pPr>
              <a:lnSpc>
                <a:spcPct val="80000"/>
              </a:lnSpc>
              <a:defRPr sz="11500" spc="-170" baseline="0">
                <a:ln>
                  <a:noFill/>
                </a:ln>
                <a:solidFill>
                  <a:schemeClr val="accent2">
                    <a:lumMod val="60000"/>
                    <a:lumOff val="40000"/>
                    <a:alpha val="80000"/>
                  </a:schemeClr>
                </a:solidFill>
              </a:defRPr>
            </a:lvl1pPr>
          </a:lstStyle>
          <a:p>
            <a:r>
              <a:rPr lang="en-US" dirty="0"/>
              <a:t>Section Header</a:t>
            </a:r>
          </a:p>
        </p:txBody>
      </p:sp>
      <p:sp>
        <p:nvSpPr>
          <p:cNvPr id="5" name="Footer Placeholder 4">
            <a:extLst>
              <a:ext uri="{FF2B5EF4-FFF2-40B4-BE49-F238E27FC236}">
                <a16:creationId xmlns:a16="http://schemas.microsoft.com/office/drawing/2014/main" id="{37A8544F-8D58-BFED-5A2B-2F718BA6F4F4}"/>
              </a:ext>
            </a:extLst>
          </p:cNvPr>
          <p:cNvSpPr>
            <a:spLocks noGrp="1"/>
          </p:cNvSpPr>
          <p:nvPr>
            <p:ph type="ftr" sz="quarter" idx="11"/>
          </p:nvPr>
        </p:nvSpPr>
        <p:spPr>
          <a:xfrm>
            <a:off x="9677400" y="618213"/>
            <a:ext cx="1941441" cy="444147"/>
          </a:xfrm>
          <a:solidFill>
            <a:schemeClr val="accent1"/>
          </a:solidFill>
        </p:spPr>
        <p:txBody>
          <a:bodyPr anchor="t"/>
          <a:lstStyle>
            <a:lvl1pPr algn="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AB70139D-4890-4E0D-B3FD-098A02AB4ADF}"/>
              </a:ext>
            </a:extLst>
          </p:cNvPr>
          <p:cNvSpPr>
            <a:spLocks noGrp="1"/>
          </p:cNvSpPr>
          <p:nvPr>
            <p:ph type="dt" sz="half" idx="10"/>
          </p:nvPr>
        </p:nvSpPr>
        <p:spPr>
          <a:xfrm>
            <a:off x="10134600" y="5991663"/>
            <a:ext cx="1079954" cy="365125"/>
          </a:xfrm>
          <a:solidFill>
            <a:schemeClr val="accent1"/>
          </a:solidFill>
        </p:spPr>
        <p:txBody>
          <a:bodyPr/>
          <a:lstStyle>
            <a:lvl1pPr>
              <a:defRPr>
                <a:solidFill>
                  <a:schemeClr val="bg1"/>
                </a:solidFill>
              </a:defRPr>
            </a:lvl1pPr>
          </a:lstStyle>
          <a:p>
            <a:fld id="{3FC4DBFB-5124-40F9-A2E3-2D0FD410E55D}" type="datetime1">
              <a:rPr lang="en-US" smtClean="0"/>
              <a:t>9/22/2025</a:t>
            </a:fld>
            <a:endParaRPr lang="en-US"/>
          </a:p>
        </p:txBody>
      </p:sp>
      <p:sp>
        <p:nvSpPr>
          <p:cNvPr id="6" name="Slide Number Placeholder 5">
            <a:extLst>
              <a:ext uri="{FF2B5EF4-FFF2-40B4-BE49-F238E27FC236}">
                <a16:creationId xmlns:a16="http://schemas.microsoft.com/office/drawing/2014/main" id="{BA1CD1DB-3989-A34F-B5F7-DF66E018CF83}"/>
              </a:ext>
            </a:extLst>
          </p:cNvPr>
          <p:cNvSpPr>
            <a:spLocks noGrp="1"/>
          </p:cNvSpPr>
          <p:nvPr>
            <p:ph type="sldNum" sz="quarter" idx="12"/>
          </p:nvPr>
        </p:nvSpPr>
        <p:spPr>
          <a:xfrm>
            <a:off x="11210544" y="5991663"/>
            <a:ext cx="429372" cy="365125"/>
          </a:xfrm>
          <a:solidFill>
            <a:schemeClr val="accent1"/>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2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1" y="0"/>
            <a:ext cx="12191996"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flipH="1">
            <a:off x="1321906" y="685800"/>
            <a:ext cx="10184294" cy="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4724403" y="2043904"/>
            <a:ext cx="7467597" cy="48140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rot="16200000">
            <a:off x="-1406175" y="2720396"/>
            <a:ext cx="5645423" cy="2494309"/>
          </a:xfrm>
          <a:solidFill>
            <a:schemeClr val="bg2">
              <a:lumMod val="90000"/>
            </a:schemeClr>
          </a:solidFill>
        </p:spPr>
        <p:txBody>
          <a:bodyPr vert="horz" lIns="91440" tIns="45720" rIns="91440" bIns="137160" rtlCol="0" anchor="t">
            <a:normAutofit/>
          </a:bodyPr>
          <a:lstStyle>
            <a:lvl1pPr>
              <a:defRPr lang="en-US" sz="12000" dirty="0">
                <a:solidFill>
                  <a:schemeClr val="accent2"/>
                </a:solidFill>
              </a:defRPr>
            </a:lvl1pPr>
          </a:lstStyle>
          <a:p>
            <a:pPr lvl="0"/>
            <a:r>
              <a:rPr lang="en-US" dirty="0"/>
              <a:t>Agenda</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586410" y="569843"/>
            <a:ext cx="1470992" cy="541698"/>
          </a:xfrm>
          <a:solidFill>
            <a:schemeClr val="bg2">
              <a:lumMod val="90000"/>
            </a:schemeClr>
          </a:solidFill>
        </p:spPr>
        <p:txBody>
          <a:bodyPr anchor="t"/>
          <a:lstStyle>
            <a:lvl1pPr algn="l">
              <a:defRPr sz="1050"/>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10198" y="2743202"/>
            <a:ext cx="6096001" cy="3467098"/>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413627"/>
            <a:ext cx="1256738" cy="545500"/>
          </a:xfrm>
          <a:solidFill>
            <a:schemeClr val="bg2">
              <a:lumMod val="90000"/>
            </a:schemeClr>
          </a:solidFill>
        </p:spPr>
        <p:txBody>
          <a:bodyPr/>
          <a:lstStyle/>
          <a:p>
            <a:fld id="{6C2206C6-C6B2-4E06-A7AA-7F308C2F851D}"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6" y="413627"/>
            <a:ext cx="429372" cy="545500"/>
          </a:xfrm>
          <a:solidFill>
            <a:schemeClr val="bg2">
              <a:lumMod val="90000"/>
            </a:schemeClr>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54004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1" y="0"/>
            <a:ext cx="12191996"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1371603" y="3415504"/>
            <a:ext cx="10820397" cy="34424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flipV="1">
            <a:off x="11506200" y="1113182"/>
            <a:ext cx="0" cy="170401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46306" y="182880"/>
            <a:ext cx="7930892" cy="2238587"/>
          </a:xfrm>
          <a:noFill/>
        </p:spPr>
        <p:txBody>
          <a:bodyPr anchor="t">
            <a:normAutofit/>
          </a:bodyPr>
          <a:lstStyle>
            <a:lvl1pPr>
              <a:defRPr sz="12000" spc="-50" baseline="0">
                <a:solidFill>
                  <a:schemeClr val="accent2"/>
                </a:solidFill>
              </a:defRPr>
            </a:lvl1pPr>
          </a:lstStyle>
          <a:p>
            <a:r>
              <a:rPr lang="en-US" dirty="0"/>
              <a:t>Agenda</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1804946" y="3840480"/>
            <a:ext cx="6543924" cy="2536466"/>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10134611" y="612381"/>
            <a:ext cx="1484228" cy="479352"/>
          </a:xfrm>
          <a:no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33512" y="2756699"/>
            <a:ext cx="1256738" cy="423823"/>
          </a:xfrm>
          <a:solidFill>
            <a:schemeClr val="bg2">
              <a:lumMod val="90000"/>
            </a:schemeClr>
          </a:solidFill>
        </p:spPr>
        <p:txBody>
          <a:bodyPr anchor="ctr"/>
          <a:lstStyle>
            <a:lvl1pPr algn="r">
              <a:defRPr/>
            </a:lvl1pPr>
          </a:lstStyle>
          <a:p>
            <a:fld id="{D1188C7A-78DB-4967-8643-716598F25D97}"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10544" y="2756699"/>
            <a:ext cx="429372" cy="423823"/>
          </a:xfrm>
          <a:solidFill>
            <a:schemeClr val="bg2">
              <a:lumMod val="90000"/>
            </a:schemeClr>
          </a:solidFill>
        </p:spPr>
        <p:txBody>
          <a:bodyPr/>
          <a:lstStyle/>
          <a:p>
            <a:fld id="{27F8DDA4-3B80-4E8A-A8F5-521F73BF9127}" type="slidenum">
              <a:rPr lang="en-US" smtClean="0"/>
              <a:t>‹#›</a:t>
            </a:fld>
            <a:endParaRPr lang="en-US"/>
          </a:p>
        </p:txBody>
      </p:sp>
      <p:sp>
        <p:nvSpPr>
          <p:cNvPr id="14" name="Picture Placeholder 13">
            <a:extLst>
              <a:ext uri="{FF2B5EF4-FFF2-40B4-BE49-F238E27FC236}">
                <a16:creationId xmlns:a16="http://schemas.microsoft.com/office/drawing/2014/main" id="{1DA62460-475C-38E7-135D-916B98438D09}"/>
              </a:ext>
            </a:extLst>
          </p:cNvPr>
          <p:cNvSpPr>
            <a:spLocks noGrp="1"/>
          </p:cNvSpPr>
          <p:nvPr>
            <p:ph type="pic" sz="quarter" idx="13" hasCustomPrompt="1"/>
          </p:nvPr>
        </p:nvSpPr>
        <p:spPr>
          <a:xfrm>
            <a:off x="8763000" y="3415504"/>
            <a:ext cx="3429000" cy="3442496"/>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722980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Agenda with Pictur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0" y="0"/>
            <a:ext cx="12191997"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1098960" y="3429002"/>
            <a:ext cx="11093040" cy="34289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a:off x="11506200" y="685800"/>
            <a:ext cx="0" cy="54864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46306" y="182881"/>
            <a:ext cx="8320359" cy="2204720"/>
          </a:xfrm>
          <a:noFill/>
        </p:spPr>
        <p:txBody>
          <a:bodyPr anchor="t">
            <a:normAutofit/>
          </a:bodyPr>
          <a:lstStyle>
            <a:lvl1pPr>
              <a:defRPr sz="12400">
                <a:solidFill>
                  <a:schemeClr val="bg2"/>
                </a:solidFill>
              </a:defRPr>
            </a:lvl1pPr>
          </a:lstStyle>
          <a:p>
            <a:r>
              <a:rPr lang="en-US" dirty="0"/>
              <a:t>Agenda</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561444" y="612065"/>
            <a:ext cx="2057397" cy="489061"/>
          </a:xfrm>
          <a:solidFill>
            <a:schemeClr val="bg2">
              <a:lumMod val="90000"/>
            </a:schemeClr>
          </a:solidFill>
        </p:spPr>
        <p:txBody>
          <a:bodyPr anchor="t"/>
          <a:lstStyle>
            <a:lvl1pPr algn="r">
              <a:defRPr sz="1050"/>
            </a:lvl1pPr>
          </a:lstStyle>
          <a:p>
            <a:r>
              <a:rPr lang="en-US"/>
              <a:t>Sample Footer Text</a:t>
            </a:r>
          </a:p>
        </p:txBody>
      </p:sp>
      <p:sp>
        <p:nvSpPr>
          <p:cNvPr id="12" name="Picture Placeholder 11">
            <a:extLst>
              <a:ext uri="{FF2B5EF4-FFF2-40B4-BE49-F238E27FC236}">
                <a16:creationId xmlns:a16="http://schemas.microsoft.com/office/drawing/2014/main" id="{45746446-87C7-9BD2-BA30-C87D25C67AAA}"/>
              </a:ext>
            </a:extLst>
          </p:cNvPr>
          <p:cNvSpPr>
            <a:spLocks noGrp="1"/>
          </p:cNvSpPr>
          <p:nvPr>
            <p:ph type="pic" sz="quarter" idx="13" hasCustomPrompt="1"/>
          </p:nvPr>
        </p:nvSpPr>
        <p:spPr>
          <a:xfrm>
            <a:off x="1098550" y="3429000"/>
            <a:ext cx="3702050" cy="3443288"/>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351231" y="3904090"/>
            <a:ext cx="5805964" cy="2268110"/>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57816" y="5888658"/>
            <a:ext cx="1256738" cy="545500"/>
          </a:xfrm>
          <a:noFill/>
        </p:spPr>
        <p:txBody>
          <a:bodyPr/>
          <a:lstStyle/>
          <a:p>
            <a:fld id="{CF3028B4-C775-4D6E-9ECF-E9C671E76E75}"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10544" y="5888658"/>
            <a:ext cx="429372" cy="545500"/>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89553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800915" y="1001865"/>
            <a:ext cx="4683538" cy="1596220"/>
          </a:xfrm>
          <a:noFill/>
        </p:spPr>
        <p:txBody>
          <a:bodyPr anchor="b"/>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3804557" y="3192236"/>
            <a:ext cx="4679897" cy="169439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p>
            <a:fld id="{A3EC7C9B-995E-4643-8C14-3CF0B0A04E72}"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64C8F070-E2F8-52B0-F70E-3C62AB5B4E40}"/>
              </a:ext>
              <a:ext uri="{C183D7F6-B498-43B3-948B-1728B52AA6E4}">
                <adec:decorative xmlns:adec="http://schemas.microsoft.com/office/drawing/2017/decorative" val="1"/>
              </a:ext>
            </a:extLst>
          </p:cNvPr>
          <p:cNvCxnSpPr>
            <a:cxnSpLocks/>
          </p:cNvCxnSpPr>
          <p:nvPr/>
        </p:nvCxnSpPr>
        <p:spPr>
          <a:xfrm flipV="1">
            <a:off x="6130458" y="2598084"/>
            <a:ext cx="3642" cy="47907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228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2" y="1028700"/>
            <a:ext cx="4381494" cy="1526721"/>
          </a:xfrm>
          <a:noFill/>
        </p:spPr>
        <p:txBody>
          <a:bodyPr anchor="b"/>
          <a:lstStyle>
            <a:lvl1pPr algn="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864680" y="2743200"/>
            <a:ext cx="4035776" cy="2202515"/>
          </a:xfrm>
        </p:spPr>
        <p:txBody>
          <a:bodyPr anchor="b"/>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p>
            <a:fld id="{EB6F6598-C52E-418B-8497-C4DAE4F0985A}"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4DD4A231-1FAB-F0A7-7593-DC4A555F55FB}"/>
              </a:ext>
              <a:ext uri="{C183D7F6-B498-43B3-948B-1728B52AA6E4}">
                <adec:decorative xmlns:adec="http://schemas.microsoft.com/office/drawing/2017/decorative" val="1"/>
              </a:ext>
            </a:extLst>
          </p:cNvPr>
          <p:cNvCxnSpPr>
            <a:cxnSpLocks/>
          </p:cNvCxnSpPr>
          <p:nvPr/>
        </p:nvCxnSpPr>
        <p:spPr>
          <a:xfrm flipV="1">
            <a:off x="5486400" y="2743200"/>
            <a:ext cx="0" cy="2202516"/>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281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1" y="2057399"/>
            <a:ext cx="3429000" cy="1868557"/>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86400" y="2057401"/>
            <a:ext cx="4648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2E394BC2-7D23-4352-8AF3-6A490B666FB8}"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614958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1" y="1027622"/>
            <a:ext cx="3429000" cy="1868557"/>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86400" y="1027623"/>
            <a:ext cx="4648200" cy="4484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C3EE3A63-0174-4F36-AB66-61B83C7C9647}"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64588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2986" y="265728"/>
            <a:ext cx="10981137" cy="1325563"/>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2986" y="1736176"/>
            <a:ext cx="10981137" cy="4198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D849E410-BE9E-427B-BCB5-604E33C4348E}"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53123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1031915"/>
            <a:ext cx="3968496" cy="1494845"/>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090020" y="1001865"/>
            <a:ext cx="6416180" cy="4683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7"/>
            <a:ext cx="1179576" cy="365125"/>
          </a:xfrm>
        </p:spPr>
        <p:txBody>
          <a:bodyPr/>
          <a:lstStyle/>
          <a:p>
            <a:fld id="{4758A600-6D87-4303-8A2F-171F72E22375}"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513072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650915"/>
            <a:ext cx="3054096" cy="1711285"/>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026716" y="650915"/>
            <a:ext cx="7479484" cy="5216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7"/>
            <a:ext cx="1179576" cy="365125"/>
          </a:xfrm>
        </p:spPr>
        <p:txBody>
          <a:bodyPr/>
          <a:lstStyle/>
          <a:p>
            <a:fld id="{E2E51BF4-D56D-4D12-A5A9-E780D160D1C6}"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091469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31242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2438400" y="0"/>
            <a:ext cx="7391400" cy="1207008"/>
          </a:xfrm>
        </p:spPr>
        <p:txBody>
          <a:bodyPr lIns="137160" tIns="137160" bIns="91440" anchor="b"/>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3733800" y="1367622"/>
            <a:ext cx="7929006" cy="4477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a:off x="3810000" y="6210300"/>
            <a:ext cx="76962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3657601"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FBFC4637-11C9-448C-8D4C-0CD0AE46C949}"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367269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553299"/>
            <a:ext cx="8159496" cy="659274"/>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1371601"/>
            <a:ext cx="8157568" cy="4654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A642D680-A112-485C-AB9D-C4786EC59251}"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9448799" y="0"/>
            <a:ext cx="2743201" cy="55626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419460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5486400" cy="55626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5063318" y="0"/>
            <a:ext cx="4385481" cy="1796124"/>
          </a:xfrm>
        </p:spPr>
        <p:txBody>
          <a:bodyPr lIns="137160"/>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5056" y="1965281"/>
            <a:ext cx="4859992" cy="3732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F79E3CBC-A2D6-42D3-976A-174CF7E26BA0}"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223690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99475"/>
            <a:ext cx="3625442" cy="1474692"/>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2124222"/>
            <a:ext cx="3567404" cy="3488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4800601" y="0"/>
            <a:ext cx="7391400" cy="55626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917E8D86-1037-438D-973A-F8D03A01BF16}"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975185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FE64AB8-5CDA-105D-40FF-06105F0CAFAB}"/>
              </a:ext>
              <a:ext uri="{C183D7F6-B498-43B3-948B-1728B52AA6E4}">
                <adec:decorative xmlns:adec="http://schemas.microsoft.com/office/drawing/2017/decorative" val="1"/>
              </a:ext>
            </a:extLst>
          </p:cNvPr>
          <p:cNvCxnSpPr>
            <a:cxnSpLocks/>
          </p:cNvCxnSpPr>
          <p:nvPr/>
        </p:nvCxnSpPr>
        <p:spPr>
          <a:xfrm>
            <a:off x="4800600" y="6210300"/>
            <a:ext cx="67056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F05651F4-3862-056A-CAA1-54D59C5C0C31}"/>
              </a:ext>
            </a:extLst>
          </p:cNvPr>
          <p:cNvSpPr>
            <a:spLocks noGrp="1"/>
          </p:cNvSpPr>
          <p:nvPr>
            <p:ph type="pic" sz="quarter" idx="13" hasCustomPrompt="1"/>
          </p:nvPr>
        </p:nvSpPr>
        <p:spPr>
          <a:xfrm>
            <a:off x="0" y="0"/>
            <a:ext cx="41148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428999" y="0"/>
            <a:ext cx="6019801" cy="1593908"/>
          </a:xfrm>
        </p:spPr>
        <p:txBody>
          <a:bodyPr lIns="137160" rIns="274320" b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701509" y="1741394"/>
            <a:ext cx="6105157" cy="3843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701508" y="6029868"/>
            <a:ext cx="2020824"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A33876A1-EAF9-4915-94FE-FB92EEABD687}"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149413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30047"/>
            <a:ext cx="4939005" cy="116627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1746792"/>
            <a:ext cx="5776896" cy="3969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7391400" y="0"/>
            <a:ext cx="4800600" cy="55626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B0ECE3E5-DEB1-48A2-A1A9-7ABBE9A784F7}"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37247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37719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124200" y="0"/>
            <a:ext cx="7391400" cy="1207008"/>
          </a:xfrm>
        </p:spPr>
        <p:txBody>
          <a:bodyPr lIns="137160" tIns="137160" bIns="91440" anchor="b"/>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358608" y="1367622"/>
            <a:ext cx="7171976" cy="4477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flipV="1">
            <a:off x="4495800" y="6210300"/>
            <a:ext cx="7010400" cy="213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358608"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3D9CFEE7-1948-428C-8A1B-930C420A85C1}"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741177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78486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7450456" y="0"/>
            <a:ext cx="4142830" cy="1978681"/>
          </a:xfrm>
        </p:spPr>
        <p:txBody>
          <a:bodyPr l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8442196" y="2112973"/>
            <a:ext cx="3151090" cy="3678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8439912" y="6029868"/>
            <a:ext cx="1911096" cy="365125"/>
          </a:xfrm>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351008" y="6029868"/>
            <a:ext cx="890077" cy="365125"/>
          </a:xfrm>
          <a:noFill/>
        </p:spPr>
        <p:txBody>
          <a:bodyPr/>
          <a:lstStyle/>
          <a:p>
            <a:fld id="{2B950759-980B-4783-B58D-96B69BC77CA8}"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09445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703AEE2D-28E0-27BB-C888-0E680A8672DD}"/>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A4559E1C-1A97-34BF-0042-9A52A91DA7B8}"/>
              </a:ext>
            </a:extLst>
          </p:cNvPr>
          <p:cNvSpPr>
            <a:spLocks noGrp="1"/>
          </p:cNvSpPr>
          <p:nvPr>
            <p:ph type="pic" sz="quarter" idx="13" hasCustomPrompt="1"/>
          </p:nvPr>
        </p:nvSpPr>
        <p:spPr>
          <a:xfrm>
            <a:off x="0" y="0"/>
            <a:ext cx="8077200" cy="5486400"/>
          </a:xfrm>
          <a:custGeom>
            <a:avLst/>
            <a:gdLst>
              <a:gd name="connsiteX0" fmla="*/ 0 w 8077200"/>
              <a:gd name="connsiteY0" fmla="*/ 0 h 5486400"/>
              <a:gd name="connsiteX1" fmla="*/ 8077200 w 8077200"/>
              <a:gd name="connsiteY1" fmla="*/ 0 h 5486400"/>
              <a:gd name="connsiteX2" fmla="*/ 8077200 w 8077200"/>
              <a:gd name="connsiteY2" fmla="*/ 3429000 h 5486400"/>
              <a:gd name="connsiteX3" fmla="*/ 4003452 w 8077200"/>
              <a:gd name="connsiteY3" fmla="*/ 3429000 h 5486400"/>
              <a:gd name="connsiteX4" fmla="*/ 4003452 w 8077200"/>
              <a:gd name="connsiteY4" fmla="*/ 5486400 h 5486400"/>
              <a:gd name="connsiteX5" fmla="*/ 0 w 8077200"/>
              <a:gd name="connsiteY5" fmla="*/ 548640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7200" h="5486400">
                <a:moveTo>
                  <a:pt x="0" y="0"/>
                </a:moveTo>
                <a:lnTo>
                  <a:pt x="8077200" y="0"/>
                </a:lnTo>
                <a:lnTo>
                  <a:pt x="8077200" y="3429000"/>
                </a:lnTo>
                <a:lnTo>
                  <a:pt x="4003452" y="3429000"/>
                </a:lnTo>
                <a:lnTo>
                  <a:pt x="4003452" y="5486400"/>
                </a:lnTo>
                <a:lnTo>
                  <a:pt x="0" y="54864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4004737" y="3339967"/>
            <a:ext cx="6838935" cy="2657530"/>
          </a:xfrm>
          <a:solidFill>
            <a:schemeClr val="bg2"/>
          </a:solidFill>
        </p:spPr>
        <p:txBody>
          <a:bodyPr vert="horz" lIns="137160" tIns="228600" rIns="91440" bIns="137160" rtlCol="0" anchor="t">
            <a:normAutofit/>
          </a:bodyPr>
          <a:lstStyle>
            <a:lvl1pPr>
              <a:lnSpc>
                <a:spcPct val="80000"/>
              </a:lnSpc>
              <a:defRPr lang="en-US" sz="6800" spc="-100" baseline="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4004737" y="5997496"/>
            <a:ext cx="6881278" cy="582705"/>
          </a:xfrm>
        </p:spPr>
        <p:txBody>
          <a:bodyPr vert="horz" lIns="164592" tIns="45720" rIns="91440" bIns="45720" rtlCol="0">
            <a:normAutofit/>
          </a:bodyPr>
          <a:lstStyle>
            <a:lvl1pPr marL="0" indent="0">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8465270" y="446266"/>
            <a:ext cx="3156629" cy="582705"/>
          </a:xfrm>
          <a:solidFill>
            <a:schemeClr val="bg2"/>
          </a:solidFill>
        </p:spPr>
        <p:txBody>
          <a:bodyPr anchor="ct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90996" y="5229935"/>
            <a:ext cx="1223793" cy="365125"/>
          </a:xfrm>
          <a:solidFill>
            <a:schemeClr val="bg2"/>
          </a:solidFill>
        </p:spPr>
        <p:txBody>
          <a:bodyPr rIns="182880"/>
          <a:lstStyle/>
          <a:p>
            <a:fld id="{FA9F19E7-5A41-482B-8FA2-1C0353416DB6}"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19688" y="6029868"/>
            <a:ext cx="429372"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144521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EB1BA68-9980-8CBB-7BAF-A1D760EB21EC}"/>
              </a:ext>
            </a:extLst>
          </p:cNvPr>
          <p:cNvSpPr>
            <a:spLocks noGrp="1"/>
          </p:cNvSpPr>
          <p:nvPr>
            <p:ph type="pic" sz="quarter" idx="13" hasCustomPrompt="1"/>
          </p:nvPr>
        </p:nvSpPr>
        <p:spPr>
          <a:xfrm>
            <a:off x="0" y="1"/>
            <a:ext cx="12192000" cy="6858000"/>
          </a:xfrm>
          <a:custGeom>
            <a:avLst/>
            <a:gdLst>
              <a:gd name="connsiteX0" fmla="*/ 480060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562599 h 6858000"/>
              <a:gd name="connsiteX5" fmla="*/ 4800600 w 12192000"/>
              <a:gd name="connsiteY5" fmla="*/ 55625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4800600" y="0"/>
                </a:moveTo>
                <a:lnTo>
                  <a:pt x="12192000" y="0"/>
                </a:lnTo>
                <a:lnTo>
                  <a:pt x="12192000" y="6858000"/>
                </a:lnTo>
                <a:lnTo>
                  <a:pt x="0" y="6858000"/>
                </a:lnTo>
                <a:lnTo>
                  <a:pt x="0" y="5562599"/>
                </a:lnTo>
                <a:lnTo>
                  <a:pt x="4800600" y="5562599"/>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1001376"/>
            <a:ext cx="3601122" cy="1362458"/>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3504" y="2496848"/>
            <a:ext cx="3601122" cy="230375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3504" y="5032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603504" y="4800600"/>
            <a:ext cx="1256738" cy="365125"/>
          </a:xfrm>
          <a:noFill/>
        </p:spPr>
        <p:txBody>
          <a:bodyPr/>
          <a:lstStyle>
            <a:lvl1pPr algn="l">
              <a:defRPr/>
            </a:lvl1pPr>
          </a:lstStyle>
          <a:p>
            <a:fld id="{75D8CBF3-D33E-488B-BE09-B302C3504935}"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3947641" y="4800600"/>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091273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B15A2BF-1AB9-8F23-A598-958473764918}"/>
              </a:ext>
            </a:extLst>
          </p:cNvPr>
          <p:cNvSpPr>
            <a:spLocks noGrp="1"/>
          </p:cNvSpPr>
          <p:nvPr>
            <p:ph type="pic" sz="quarter" idx="13" hasCustomPrompt="1"/>
          </p:nvPr>
        </p:nvSpPr>
        <p:spPr>
          <a:xfrm>
            <a:off x="0" y="0"/>
            <a:ext cx="12192000" cy="6858000"/>
          </a:xfrm>
          <a:custGeom>
            <a:avLst/>
            <a:gdLst>
              <a:gd name="connsiteX0" fmla="*/ 0 w 12192000"/>
              <a:gd name="connsiteY0" fmla="*/ 0 h 6858000"/>
              <a:gd name="connsiteX1" fmla="*/ 6705599 w 12192000"/>
              <a:gd name="connsiteY1" fmla="*/ 0 h 6858000"/>
              <a:gd name="connsiteX2" fmla="*/ 6705599 w 12192000"/>
              <a:gd name="connsiteY2" fmla="*/ 5524500 h 6858000"/>
              <a:gd name="connsiteX3" fmla="*/ 12192000 w 12192000"/>
              <a:gd name="connsiteY3" fmla="*/ 5524500 h 6858000"/>
              <a:gd name="connsiteX4" fmla="*/ 1219200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6705599" y="0"/>
                </a:lnTo>
                <a:lnTo>
                  <a:pt x="6705599" y="5524500"/>
                </a:lnTo>
                <a:lnTo>
                  <a:pt x="12192000" y="5524500"/>
                </a:lnTo>
                <a:lnTo>
                  <a:pt x="12192000" y="6858000"/>
                </a:lnTo>
                <a:lnTo>
                  <a:pt x="0" y="6858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7280996" y="868363"/>
            <a:ext cx="4301403" cy="105815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280997" y="2059527"/>
            <a:ext cx="4301403" cy="262079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7280998" y="5032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7280997" y="4680321"/>
            <a:ext cx="1256738" cy="365125"/>
          </a:xfrm>
          <a:noFill/>
        </p:spPr>
        <p:txBody>
          <a:bodyPr/>
          <a:lstStyle>
            <a:lvl1pPr algn="l">
              <a:defRPr/>
            </a:lvl1pPr>
          </a:lstStyle>
          <a:p>
            <a:fld id="{8394C7EB-3255-4C04-9D3B-DA51FDFD7E92}"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29712" y="4680321"/>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943777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67A324D-1E02-47A7-E25C-2977C957FCF5}"/>
              </a:ext>
            </a:extLst>
          </p:cNvPr>
          <p:cNvSpPr>
            <a:spLocks noGrp="1"/>
          </p:cNvSpPr>
          <p:nvPr>
            <p:ph type="pic" sz="quarter" idx="13"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371600 h 6858000"/>
              <a:gd name="connsiteX3" fmla="*/ 6705600 w 12192000"/>
              <a:gd name="connsiteY3" fmla="*/ 1371600 h 6858000"/>
              <a:gd name="connsiteX4" fmla="*/ 670560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371600"/>
                </a:lnTo>
                <a:lnTo>
                  <a:pt x="6705600" y="1371600"/>
                </a:lnTo>
                <a:lnTo>
                  <a:pt x="6705600" y="6858000"/>
                </a:lnTo>
                <a:lnTo>
                  <a:pt x="0" y="6858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7280997" y="2201863"/>
            <a:ext cx="4225204" cy="105815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280997" y="3393027"/>
            <a:ext cx="4225203" cy="247437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7280998" y="18367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7280997" y="6013821"/>
            <a:ext cx="1256738" cy="365125"/>
          </a:xfrm>
          <a:noFill/>
        </p:spPr>
        <p:txBody>
          <a:bodyPr/>
          <a:lstStyle>
            <a:lvl1pPr algn="l">
              <a:defRPr/>
            </a:lvl1pPr>
          </a:lstStyle>
          <a:p>
            <a:fld id="{E396167E-13CB-492D-A43B-8BD084C7EA4B}"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29712" y="6013821"/>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958524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673955"/>
            <a:ext cx="3154680" cy="1287913"/>
          </a:xfrm>
          <a:noFill/>
        </p:spPr>
        <p:txBody>
          <a:bodyPr anchor="t"/>
          <a:lstStyle>
            <a:lvl1pPr>
              <a:defRPr/>
            </a:lvl1pPr>
          </a:lstStyle>
          <a:p>
            <a:r>
              <a:rPr lang="en-US" dirty="0"/>
              <a:t>Click to Edit Master Title style</a:t>
            </a:r>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0"/>
            <a:ext cx="12191999" cy="41148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800" y="4647060"/>
            <a:ext cx="7552114" cy="138280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a:noFill/>
        </p:spPr>
        <p:txBody>
          <a:bodyPr/>
          <a:lstStyle/>
          <a:p>
            <a:fld id="{49885C97-4180-47D6-BA3E-83C74E1B1903}"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7542" y="6029868"/>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638493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3429000"/>
            <a:ext cx="3081528" cy="2438400"/>
          </a:xfrm>
          <a:noFill/>
        </p:spPr>
        <p:txBody>
          <a:bodyPr anchor="t"/>
          <a:lstStyle>
            <a:lvl1pPr>
              <a:defRPr/>
            </a:lvl1pPr>
          </a:lstStyle>
          <a:p>
            <a:r>
              <a:rPr lang="en-US" dirty="0"/>
              <a:t>Click to Edit Master Title style</a:t>
            </a:r>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0"/>
            <a:ext cx="12191999" cy="28956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799" y="3429000"/>
            <a:ext cx="7391401"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A3CF85C1-8AE5-42AC-A9E5-BFA1AA4ECE1A}"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41368"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963166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641214"/>
            <a:ext cx="3072384" cy="2775858"/>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799" y="618269"/>
            <a:ext cx="7471769" cy="281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3551884"/>
            <a:ext cx="1907799" cy="365125"/>
          </a:xfrm>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3551884"/>
            <a:ext cx="1179576" cy="365125"/>
          </a:xfrm>
          <a:noFill/>
        </p:spPr>
        <p:txBody>
          <a:bodyPr/>
          <a:lstStyle/>
          <a:p>
            <a:fld id="{F9764A69-0D4A-41EE-B368-4D0114C52684}"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41368" y="3551884"/>
            <a:ext cx="429372" cy="365125"/>
          </a:xfrm>
          <a:noFill/>
        </p:spPr>
        <p:txBody>
          <a:bodyPr/>
          <a:lstStyle/>
          <a:p>
            <a:fld id="{27F8DDA4-3B80-4E8A-A8F5-521F73BF9127}" type="slidenum">
              <a:rPr lang="en-US" smtClean="0"/>
              <a:t>‹#›</a:t>
            </a:fld>
            <a:endParaRPr lang="en-US"/>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4114800"/>
            <a:ext cx="12191999" cy="27432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668481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685800" y="1371599"/>
            <a:ext cx="6705602" cy="4191001"/>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3504" y="313943"/>
            <a:ext cx="4939201" cy="1281526"/>
          </a:xfrm>
        </p:spPr>
        <p:txBody>
          <a:bodyPr tIns="91440" b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959144" y="1266426"/>
            <a:ext cx="3547056" cy="4296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EC869251-F212-4557-A92A-BBFE6D38B002}"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987782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3505" y="337062"/>
            <a:ext cx="6787898" cy="845931"/>
          </a:xfrm>
        </p:spPr>
        <p:txBody>
          <a:bodyPr tIns="91440" bIns="91440"/>
          <a:lstStyle>
            <a:lvl1pPr>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05468" y="637706"/>
            <a:ext cx="1907799" cy="365125"/>
          </a:xfrm>
        </p:spPr>
        <p:txBody>
          <a:bodyPr anchor="t"/>
          <a:lstStyle>
            <a:lvl1pPr algn="r">
              <a:defRPr/>
            </a:lvl1pPr>
          </a:lstStyle>
          <a:p>
            <a:r>
              <a:rPr lang="en-US"/>
              <a:t>Sample Footer Text</a:t>
            </a:r>
          </a:p>
        </p:txBody>
      </p: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1371600"/>
            <a:ext cx="7391402" cy="54864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966163" y="1266737"/>
            <a:ext cx="2894795" cy="4763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9C7720E7-9D70-4C91-9C55-B922EC8FF4E1}"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cxnSp>
        <p:nvCxnSpPr>
          <p:cNvPr id="12" name="Straight Connector 11">
            <a:extLst>
              <a:ext uri="{FF2B5EF4-FFF2-40B4-BE49-F238E27FC236}">
                <a16:creationId xmlns:a16="http://schemas.microsoft.com/office/drawing/2014/main" id="{DF397562-DA4B-EE6B-8F6C-1CE4F33EBED1}"/>
              </a:ext>
              <a:ext uri="{C183D7F6-B498-43B3-948B-1728B52AA6E4}">
                <adec:decorative xmlns:adec="http://schemas.microsoft.com/office/drawing/2017/decorative" val="1"/>
              </a:ext>
            </a:extLst>
          </p:cNvPr>
          <p:cNvCxnSpPr>
            <a:cxnSpLocks/>
          </p:cNvCxnSpPr>
          <p:nvPr/>
        </p:nvCxnSpPr>
        <p:spPr>
          <a:xfrm>
            <a:off x="11502704" y="1028700"/>
            <a:ext cx="0" cy="480060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25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with Picture 17">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3A8EAE1-78C6-0829-9C7B-07BF40315667}"/>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4114801" cy="4114801"/>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002086" y="3666528"/>
            <a:ext cx="3282166" cy="1896071"/>
          </a:xfrm>
        </p:spPr>
        <p:txBody>
          <a:bodyPr lIns="137160" tIns="137160"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680337" y="1136232"/>
            <a:ext cx="5777888" cy="4761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01783" y="640080"/>
            <a:ext cx="1911096" cy="410486"/>
          </a:xfrm>
        </p:spPr>
        <p:txBody>
          <a:bodyPr anchor="t"/>
          <a:lstStyle>
            <a:lvl1pPr algn="r">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rot="5400000">
            <a:off x="10874790" y="5197321"/>
            <a:ext cx="1289031" cy="365120"/>
          </a:xfrm>
          <a:solidFill>
            <a:schemeClr val="bg1"/>
          </a:solidFill>
        </p:spPr>
        <p:txBody>
          <a:bodyPr rIns="182880"/>
          <a:lstStyle/>
          <a:p>
            <a:fld id="{C26E53DC-2C2B-436E-8F81-6F56D67B2094}"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1558147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1"/>
            <a:ext cx="4800600" cy="4822372"/>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002085" y="4374100"/>
            <a:ext cx="3897905" cy="1380814"/>
          </a:xfrm>
        </p:spPr>
        <p:txBody>
          <a:bodyPr lIns="137160" tIns="137160"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389516" y="685800"/>
            <a:ext cx="5430884" cy="5204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2974" y="6029867"/>
            <a:ext cx="1911096" cy="365126"/>
          </a:xfrm>
          <a:solidFill>
            <a:schemeClr val="bg1"/>
          </a:solidFill>
        </p:spPr>
        <p:txBody>
          <a:bodyPr anchor="ct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a:solidFill>
            <a:schemeClr val="bg1"/>
          </a:solidFill>
        </p:spPr>
        <p:txBody>
          <a:bodyPr/>
          <a:lstStyle/>
          <a:p>
            <a:fld id="{A25B1B0E-4CBA-421A-9FF9-BD907EE313C7}"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3488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90397"/>
            <a:ext cx="0" cy="4396003"/>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FD120947-D69A-84F3-7617-0239E8E5C7F8}"/>
              </a:ext>
              <a:ext uri="{C183D7F6-B498-43B3-948B-1728B52AA6E4}">
                <adec:decorative xmlns:adec="http://schemas.microsoft.com/office/drawing/2017/decorative" val="0"/>
              </a:ext>
            </a:extLst>
          </p:cNvPr>
          <p:cNvSpPr>
            <a:spLocks noGrp="1"/>
          </p:cNvSpPr>
          <p:nvPr>
            <p:ph type="pic" sz="quarter" idx="13" hasCustomPrompt="1"/>
          </p:nvPr>
        </p:nvSpPr>
        <p:spPr>
          <a:xfrm>
            <a:off x="-791" y="1371600"/>
            <a:ext cx="6706392" cy="54864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4133850" y="685799"/>
            <a:ext cx="6373670" cy="2743201"/>
          </a:xfrm>
          <a:solidFill>
            <a:schemeClr val="bg2"/>
          </a:solidFill>
        </p:spPr>
        <p:txBody>
          <a:bodyPr vert="horz" lIns="182880" tIns="45720" rIns="91440" bIns="91440" rtlCol="0" anchor="b">
            <a:normAutofit/>
          </a:bodyPr>
          <a:lstStyle>
            <a:lvl1pPr>
              <a:lnSpc>
                <a:spcPct val="80000"/>
              </a:lnSpc>
              <a:defRPr lang="en-US" sz="6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7500457" y="5570290"/>
            <a:ext cx="4114799" cy="699518"/>
          </a:xfrm>
        </p:spPr>
        <p:txBody>
          <a:bodyPr vert="horz" lIns="91440" tIns="45720" rIns="91440" bIns="45720" rtlCol="0" anchor="b">
            <a:normAutofit/>
          </a:bodyPr>
          <a:lstStyle>
            <a:lvl1pPr marL="0" indent="0" algn="r">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6" name="Slide Number Placeholder 5">
            <a:extLst>
              <a:ext uri="{FF2B5EF4-FFF2-40B4-BE49-F238E27FC236}">
                <a16:creationId xmlns:a16="http://schemas.microsoft.com/office/drawing/2014/main" id="{B945FE83-3A40-27CC-D68D-E889297B8CA2}"/>
              </a:ext>
            </a:extLst>
          </p:cNvPr>
          <p:cNvSpPr>
            <a:spLocks noGrp="1"/>
          </p:cNvSpPr>
          <p:nvPr>
            <p:ph type="sldNum" sz="quarter" idx="14"/>
          </p:nvPr>
        </p:nvSpPr>
        <p:spPr>
          <a:xfrm>
            <a:off x="145716" y="508084"/>
            <a:ext cx="429372" cy="365125"/>
          </a:xfrm>
          <a:noFill/>
        </p:spPr>
        <p:txBody>
          <a:bodyPr/>
          <a:lstStyle/>
          <a:p>
            <a:fld id="{27F8DDA4-3B80-4E8A-A8F5-521F73BF9127}" type="slidenum">
              <a:rPr lang="en-US" smtClean="0"/>
              <a:t>‹#›</a:t>
            </a:fld>
            <a:endParaRPr lang="en-US"/>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a:off x="603663" y="508084"/>
            <a:ext cx="1203320" cy="365125"/>
          </a:xfrm>
          <a:solidFill>
            <a:schemeClr val="bg2"/>
          </a:solidFill>
        </p:spPr>
        <p:txBody>
          <a:bodyPr/>
          <a:lstStyle>
            <a:lvl1pPr algn="l">
              <a:defRPr/>
            </a:lvl1pPr>
          </a:lstStyle>
          <a:p>
            <a:fld id="{D666FC17-48E9-4EB3-BB0E-C81F4FBF1D65}" type="datetime1">
              <a:rPr lang="en-US" smtClean="0"/>
              <a:t>9/22/2025</a:t>
            </a:fld>
            <a:endParaRPr lang="en-US"/>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10134603" y="612063"/>
            <a:ext cx="1487296" cy="478334"/>
          </a:xfrm>
          <a:solidFill>
            <a:schemeClr val="bg2"/>
          </a:solidFill>
        </p:spPr>
        <p:txBody>
          <a:bodyPr anchor="t"/>
          <a:lstStyle>
            <a:lvl1pPr algn="r">
              <a:defRPr sz="1050"/>
            </a:lvl1pPr>
          </a:lstStyle>
          <a:p>
            <a:r>
              <a:rPr lang="en-US"/>
              <a:t>Sample Footer Text</a:t>
            </a:r>
          </a:p>
        </p:txBody>
      </p:sp>
    </p:spTree>
    <p:extLst>
      <p:ext uri="{BB962C8B-B14F-4D97-AF65-F5344CB8AC3E}">
        <p14:creationId xmlns:p14="http://schemas.microsoft.com/office/powerpoint/2010/main" val="2963274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95138" y="551542"/>
            <a:ext cx="3737426" cy="1490472"/>
          </a:xfrm>
        </p:spPr>
        <p:txBody>
          <a:bodyPr lIns="137160" tIns="137160" anchor="t"/>
          <a:lstStyle>
            <a:lvl1pP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685800" y="2057400"/>
            <a:ext cx="3429000" cy="41529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681057" y="595083"/>
            <a:ext cx="6981749"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a:off x="4800600" y="6210300"/>
            <a:ext cx="67056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681058"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5034" cy="365125"/>
          </a:xfrm>
        </p:spPr>
        <p:txBody>
          <a:bodyPr/>
          <a:lstStyle/>
          <a:p>
            <a:fld id="{1A3891DC-7E15-43B5-BCFB-370696C30398}"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4998719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Number Lar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800599" y="5149121"/>
            <a:ext cx="6861107" cy="842527"/>
          </a:xfrm>
          <a:noFill/>
        </p:spPr>
        <p:txBody>
          <a:bodyPr anchor="t"/>
          <a:lstStyle>
            <a:lvl1pPr algn="r">
              <a:defRPr b="0" cap="all" baseline="0">
                <a:solidFill>
                  <a:schemeClr val="accent1"/>
                </a:solidFill>
                <a:effectLst/>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6" y="120765"/>
            <a:ext cx="10723000" cy="4260404"/>
          </a:xfrm>
        </p:spPr>
        <p:txBody>
          <a:bodyPr lIns="0" tIns="0" rIns="0" bIns="0" anchor="b">
            <a:normAutofit/>
          </a:bodyPr>
          <a:lstStyle>
            <a:lvl1pPr marL="0" indent="0">
              <a:buNone/>
              <a:defRPr sz="28000" spc="-200" baseline="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867"/>
            <a:ext cx="2137769" cy="365125"/>
          </a:xfrm>
          <a:noFill/>
        </p:spPr>
        <p:txBody>
          <a:bodyPr/>
          <a:lstStyle>
            <a:lvl1pPr>
              <a:defRPr b="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tx2"/>
                </a:solidFill>
              </a:defRPr>
            </a:lvl1pPr>
          </a:lstStyle>
          <a:p>
            <a:fld id="{E5E07D1D-D1D5-479B-A8E5-C908666570C8}"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tx2"/>
                </a:solidFill>
              </a:defRPr>
            </a:lvl1pPr>
          </a:lstStyle>
          <a:p>
            <a:fld id="{27F8DDA4-3B80-4E8A-A8F5-521F73BF9127}" type="slidenum">
              <a:rPr lang="en-US" smtClean="0"/>
              <a:t>‹#›</a:t>
            </a:fld>
            <a:endParaRPr lang="en-US"/>
          </a:p>
        </p:txBody>
      </p:sp>
      <p:cxnSp>
        <p:nvCxnSpPr>
          <p:cNvPr id="9" name="Straight Connector 8">
            <a:extLst>
              <a:ext uri="{FF2B5EF4-FFF2-40B4-BE49-F238E27FC236}">
                <a16:creationId xmlns:a16="http://schemas.microsoft.com/office/drawing/2014/main" id="{838393CD-94B6-EC8A-E14F-A09689A25C51}"/>
              </a:ext>
              <a:ext uri="{C183D7F6-B498-43B3-948B-1728B52AA6E4}">
                <adec:decorative xmlns:adec="http://schemas.microsoft.com/office/drawing/2017/decorative" val="1"/>
              </a:ext>
            </a:extLst>
          </p:cNvPr>
          <p:cNvCxnSpPr>
            <a:cxnSpLocks/>
          </p:cNvCxnSpPr>
          <p:nvPr/>
        </p:nvCxnSpPr>
        <p:spPr>
          <a:xfrm>
            <a:off x="11503594" y="675861"/>
            <a:ext cx="0" cy="418429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2521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Number Lar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lumMod val="60000"/>
              <a:lumOff val="40000"/>
              <a:alpha val="8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429000" y="5042130"/>
            <a:ext cx="8232707" cy="949518"/>
          </a:xfrm>
          <a:noFill/>
        </p:spPr>
        <p:txBody>
          <a:bodyPr anchor="t">
            <a:normAutofit/>
          </a:bodyPr>
          <a:lstStyle>
            <a:lvl1pPr algn="r">
              <a:defRPr sz="3200" b="0" cap="none" baseline="0">
                <a:solidFill>
                  <a:schemeClr val="accent5">
                    <a:lumMod val="75000"/>
                  </a:schemeClr>
                </a:solidFill>
                <a:effectLst/>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6" y="120765"/>
            <a:ext cx="10723000" cy="4260404"/>
          </a:xfrm>
        </p:spPr>
        <p:txBody>
          <a:bodyPr anchor="b">
            <a:normAutofit/>
          </a:bodyPr>
          <a:lstStyle>
            <a:lvl1pPr marL="0" indent="0">
              <a:buNone/>
              <a:defRPr sz="28000" spc="-20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868"/>
            <a:ext cx="2137769" cy="365125"/>
          </a:xfrm>
          <a:noFill/>
        </p:spPr>
        <p:txBody>
          <a:bodyPr/>
          <a:lstStyle>
            <a:lvl1pPr>
              <a:defRPr b="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tx2"/>
                </a:solidFill>
              </a:defRPr>
            </a:lvl1pPr>
          </a:lstStyle>
          <a:p>
            <a:fld id="{DC860212-EC80-4550-8977-412BA68CEEAD}"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tx2"/>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24739"/>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188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Number Larg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114799" y="5230607"/>
            <a:ext cx="7634369" cy="761041"/>
          </a:xfrm>
          <a:noFill/>
        </p:spPr>
        <p:txBody>
          <a:bodyPr anchor="t"/>
          <a:lstStyle>
            <a:lvl1pPr algn="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120765"/>
            <a:ext cx="10659375" cy="4800600"/>
          </a:xfrm>
        </p:spPr>
        <p:txBody>
          <a:bodyPr lIns="0" tIns="0" rIns="0" bIns="0" anchor="b">
            <a:normAutofit/>
          </a:bodyPr>
          <a:lstStyle>
            <a:lvl1pPr marL="0" indent="0">
              <a:buNone/>
              <a:defRPr sz="31000" spc="-100" baseline="0">
                <a:solidFill>
                  <a:schemeClr val="accent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32480"/>
            <a:ext cx="2137769" cy="365125"/>
          </a:xfrm>
          <a:no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1"/>
                </a:solidFill>
              </a:defRPr>
            </a:lvl1pPr>
          </a:lstStyle>
          <a:p>
            <a:fld id="{C58B63FC-A13C-4EAB-9220-41BEA3370D02}"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1"/>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85948"/>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606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 preserve="1">
  <p:cSld name="Number Large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800723" y="5230607"/>
            <a:ext cx="7948445" cy="761041"/>
          </a:xfrm>
          <a:noFill/>
        </p:spPr>
        <p:txBody>
          <a:bodyPr anchor="t"/>
          <a:lstStyle>
            <a:lvl1pPr algn="r">
              <a:defRPr b="1" spc="100" baseline="0">
                <a:solidFill>
                  <a:schemeClr val="bg2"/>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657225"/>
            <a:ext cx="10924355" cy="5887832"/>
          </a:xfrm>
        </p:spPr>
        <p:txBody>
          <a:bodyPr lIns="0" tIns="0" rIns="0" bIns="0" anchor="ctr">
            <a:normAutofit/>
          </a:bodyPr>
          <a:lstStyle>
            <a:lvl1pPr marL="0" indent="0">
              <a:buNone/>
              <a:defRPr sz="31000" spc="-100" baseline="0">
                <a:solidFill>
                  <a:schemeClr val="bg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32480"/>
            <a:ext cx="2137769" cy="365125"/>
          </a:xfrm>
          <a:noFill/>
        </p:spPr>
        <p:txBody>
          <a:bodyPr/>
          <a:lstStyle>
            <a:lvl1pPr>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4D133BBB-C9BA-478D-ACC3-56E69C31B4D0}"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85948"/>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304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Number Large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800723" y="5122417"/>
            <a:ext cx="7948445" cy="869232"/>
          </a:xfrm>
          <a:noFill/>
        </p:spPr>
        <p:txBody>
          <a:bodyPr anchor="t">
            <a:normAutofit/>
          </a:bodyPr>
          <a:lstStyle>
            <a:lvl1pPr algn="r">
              <a:defRPr sz="2800" b="0" spc="100" baseline="0">
                <a:solidFill>
                  <a:schemeClr val="bg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120765"/>
            <a:ext cx="10659375" cy="4800600"/>
          </a:xfrm>
        </p:spPr>
        <p:txBody>
          <a:bodyPr lIns="0" tIns="0" rIns="0" anchor="b">
            <a:normAutofit/>
          </a:bodyPr>
          <a:lstStyle>
            <a:lvl1pPr marL="0" indent="0">
              <a:spcBef>
                <a:spcPts val="0"/>
              </a:spcBef>
              <a:buNone/>
              <a:defRPr sz="31000" spc="-100" baseline="0">
                <a:ln w="15875">
                  <a:solidFill>
                    <a:schemeClr val="bg2"/>
                  </a:solidFill>
                </a:ln>
                <a:no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10263391" y="616226"/>
            <a:ext cx="1352320" cy="412474"/>
          </a:xfrm>
          <a:noFill/>
        </p:spPr>
        <p:txBody>
          <a:bodyPr anchor="t"/>
          <a:lstStyle>
            <a:lvl1pPr algn="r">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D386BD3A-3427-4776-A455-FF38304F4878}"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7550320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Stat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2">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1649896"/>
            <a:ext cx="10169921" cy="4949687"/>
          </a:xfrm>
        </p:spPr>
        <p:txBody>
          <a:bodyPr anchor="b">
            <a:normAutofit/>
          </a:bodyPr>
          <a:lstStyle>
            <a:lvl1pPr marL="0" indent="0">
              <a:lnSpc>
                <a:spcPct val="80000"/>
              </a:lnSpc>
              <a:spcBef>
                <a:spcPts val="0"/>
              </a:spcBef>
              <a:buNone/>
              <a:defRPr sz="7200" cap="all" spc="-100" baseline="0">
                <a:solidFill>
                  <a:schemeClr val="accent1"/>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85800"/>
            <a:ext cx="1032675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501227"/>
            <a:ext cx="1907799" cy="365125"/>
          </a:xfrm>
          <a:solidFill>
            <a:schemeClr val="accent2">
              <a:lumMod val="60000"/>
              <a:lumOff val="40000"/>
            </a:schemeClr>
          </a:solid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501227"/>
            <a:ext cx="1256738" cy="365125"/>
          </a:xfrm>
          <a:solidFill>
            <a:schemeClr val="accent2">
              <a:lumMod val="60000"/>
              <a:lumOff val="40000"/>
            </a:schemeClr>
          </a:solidFill>
        </p:spPr>
        <p:txBody>
          <a:bodyPr/>
          <a:lstStyle>
            <a:lvl1pPr>
              <a:defRPr>
                <a:solidFill>
                  <a:schemeClr val="bg1"/>
                </a:solidFill>
              </a:defRPr>
            </a:lvl1pPr>
          </a:lstStyle>
          <a:p>
            <a:fld id="{90907655-BDED-4A88-9727-947E02456645}"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6" y="501227"/>
            <a:ext cx="429372" cy="365125"/>
          </a:xfrm>
          <a:solidFill>
            <a:schemeClr val="accent2">
              <a:lumMod val="60000"/>
              <a:lumOff val="40000"/>
            </a:schemeClr>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1128135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Statem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1649896"/>
            <a:ext cx="9666226" cy="4949687"/>
          </a:xfrm>
        </p:spPr>
        <p:txBody>
          <a:bodyPr anchor="b">
            <a:normAutofit/>
          </a:bodyPr>
          <a:lstStyle>
            <a:lvl1pPr marL="0" indent="0">
              <a:lnSpc>
                <a:spcPct val="80000"/>
              </a:lnSpc>
              <a:spcBef>
                <a:spcPts val="0"/>
              </a:spcBef>
              <a:buNone/>
              <a:defRPr sz="7200" cap="all" spc="-100" baseline="0">
                <a:solidFill>
                  <a:schemeClr val="accent2">
                    <a:lumMod val="40000"/>
                    <a:lumOff val="60000"/>
                  </a:schemeClr>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729532"/>
            <a:ext cx="1032675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501227"/>
            <a:ext cx="1907799" cy="365125"/>
          </a:xfrm>
          <a:solidFill>
            <a:schemeClr val="accent2"/>
          </a:solid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544329"/>
            <a:ext cx="1256738" cy="365125"/>
          </a:xfrm>
          <a:solidFill>
            <a:schemeClr val="accent2"/>
          </a:solidFill>
        </p:spPr>
        <p:txBody>
          <a:bodyPr/>
          <a:lstStyle>
            <a:lvl1pPr>
              <a:defRPr>
                <a:solidFill>
                  <a:schemeClr val="bg1"/>
                </a:solidFill>
              </a:defRPr>
            </a:lvl1pPr>
          </a:lstStyle>
          <a:p>
            <a:fld id="{F0400140-9243-4AE1-A76C-D8BD9EF938F5}"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5" y="544329"/>
            <a:ext cx="449721" cy="365125"/>
          </a:xfrm>
          <a:solidFill>
            <a:schemeClr val="accent2"/>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5073265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Statem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2"/>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bg2"/>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bg2"/>
          </a:solidFill>
        </p:spPr>
        <p:txBody>
          <a:bodyPr/>
          <a:lstStyle>
            <a:lvl1pPr>
              <a:defRPr>
                <a:solidFill>
                  <a:schemeClr val="tx2"/>
                </a:solidFill>
              </a:defRPr>
            </a:lvl1pPr>
          </a:lstStyle>
          <a:p>
            <a:fld id="{F978418A-E4AD-4F4D-B99D-9E40C1234D23}"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bg2"/>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3017343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Statement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3"/>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bg2"/>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bg2"/>
          </a:solidFill>
        </p:spPr>
        <p:txBody>
          <a:bodyPr/>
          <a:lstStyle>
            <a:lvl1pPr>
              <a:defRPr>
                <a:solidFill>
                  <a:schemeClr val="tx2"/>
                </a:solidFill>
              </a:defRPr>
            </a:lvl1pPr>
          </a:lstStyle>
          <a:p>
            <a:fld id="{1A57725C-F3FD-4B16-984B-FC904AD58D64}"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bg2"/>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48123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4852B95-CFB8-EEBE-3973-7363B361118A}"/>
              </a:ext>
              <a:ext uri="{C183D7F6-B498-43B3-948B-1728B52AA6E4}">
                <adec:decorative xmlns:adec="http://schemas.microsoft.com/office/drawing/2017/decorative" val="1"/>
              </a:ext>
            </a:extLst>
          </p:cNvPr>
          <p:cNvCxnSpPr>
            <a:cxnSpLocks/>
          </p:cNvCxnSpPr>
          <p:nvPr/>
        </p:nvCxnSpPr>
        <p:spPr>
          <a:xfrm>
            <a:off x="687188" y="1339110"/>
            <a:ext cx="0" cy="33528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923544" y="6212428"/>
            <a:ext cx="10326625" cy="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F1A205B3-F30A-B2B0-2AFF-593443D32773}"/>
              </a:ext>
            </a:extLst>
          </p:cNvPr>
          <p:cNvSpPr>
            <a:spLocks noGrp="1"/>
          </p:cNvSpPr>
          <p:nvPr>
            <p:ph type="pic" sz="quarter" idx="14" hasCustomPrompt="1"/>
          </p:nvPr>
        </p:nvSpPr>
        <p:spPr>
          <a:xfrm>
            <a:off x="4800600" y="1371600"/>
            <a:ext cx="6705599" cy="4191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500213" y="3447288"/>
            <a:ext cx="5852160" cy="3072792"/>
          </a:xfrm>
          <a:solidFill>
            <a:schemeClr val="bg2"/>
          </a:solidFill>
        </p:spPr>
        <p:txBody>
          <a:bodyPr vert="horz" lIns="182880" tIns="45720" rIns="228600" bIns="91440" rtlCol="0" anchor="b">
            <a:normAutofit/>
          </a:bodyPr>
          <a:lstStyle>
            <a:lvl1pPr>
              <a:lnSpc>
                <a:spcPct val="80000"/>
              </a:lnSpc>
              <a:defRPr lang="en-US" sz="72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92362" y="612648"/>
            <a:ext cx="3248116" cy="758952"/>
          </a:xfrm>
          <a:solidFill>
            <a:schemeClr val="bg2"/>
          </a:solidFill>
        </p:spPr>
        <p:txBody>
          <a:bodyPr vert="horz" lIns="91440" tIns="45720" rIns="91440" bIns="45720" rtlCol="0">
            <a:normAutofit/>
          </a:bodyPr>
          <a:lstStyle>
            <a:lvl1pPr marL="0" indent="0">
              <a:lnSpc>
                <a:spcPct val="100000"/>
              </a:lnSpc>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8763000" y="620267"/>
            <a:ext cx="2854926" cy="443682"/>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a:off x="9973610" y="6055170"/>
            <a:ext cx="1256738" cy="365125"/>
          </a:xfrm>
          <a:solidFill>
            <a:schemeClr val="bg2"/>
          </a:solidFill>
        </p:spPr>
        <p:txBody>
          <a:bodyPr/>
          <a:lstStyle/>
          <a:p>
            <a:fld id="{4C6CA39F-8041-4925-BD95-F0F6BD0D2137}"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30348" y="6055170"/>
            <a:ext cx="461440"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7669342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Statement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5">
              <a:lumMod val="40000"/>
              <a:lumOff val="6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5"/>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accent5">
              <a:lumMod val="40000"/>
              <a:lumOff val="60000"/>
            </a:schemeClr>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accent5">
              <a:lumMod val="40000"/>
              <a:lumOff val="60000"/>
            </a:schemeClr>
          </a:solidFill>
        </p:spPr>
        <p:txBody>
          <a:bodyPr/>
          <a:lstStyle>
            <a:lvl1pPr>
              <a:defRPr>
                <a:solidFill>
                  <a:schemeClr val="tx2"/>
                </a:solidFill>
              </a:defRPr>
            </a:lvl1pPr>
          </a:lstStyle>
          <a:p>
            <a:fld id="{F4C780C6-F0FD-455F-A2B8-0A9691723AFF}"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accent5">
              <a:lumMod val="40000"/>
              <a:lumOff val="60000"/>
            </a:schemeClr>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088850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0" y="0"/>
            <a:ext cx="12191999" cy="6858001"/>
          </a:xfrm>
          <a:prstGeom prst="rect">
            <a:avLst/>
          </a:prstGeom>
          <a:solidFill>
            <a:schemeClr val="accent3">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358D5F78-0179-D9C3-74D3-62CE152FFECE}"/>
              </a:ext>
              <a:ext uri="{C183D7F6-B498-43B3-948B-1728B52AA6E4}">
                <adec:decorative xmlns:adec="http://schemas.microsoft.com/office/drawing/2017/decorative" val="1"/>
              </a:ext>
            </a:extLst>
          </p:cNvPr>
          <p:cNvSpPr/>
          <p:nvPr/>
        </p:nvSpPr>
        <p:spPr>
          <a:xfrm>
            <a:off x="1" y="2"/>
            <a:ext cx="8763000" cy="5038338"/>
          </a:xfrm>
          <a:prstGeom prst="rect">
            <a:avLst/>
          </a:prstGeom>
          <a:solidFill>
            <a:schemeClr val="accent3">
              <a:lumMod val="40000"/>
              <a:lumOff val="6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BB386FE-4A21-B72A-BB2B-D4FDFDC3ECA5}"/>
              </a:ext>
              <a:ext uri="{C183D7F6-B498-43B3-948B-1728B52AA6E4}">
                <adec:decorative xmlns:adec="http://schemas.microsoft.com/office/drawing/2017/decorative" val="1"/>
              </a:ext>
            </a:extLst>
          </p:cNvPr>
          <p:cNvCxnSpPr>
            <a:cxnSpLocks/>
          </p:cNvCxnSpPr>
          <p:nvPr/>
        </p:nvCxnSpPr>
        <p:spPr>
          <a:xfrm flipH="1">
            <a:off x="722427" y="6212437"/>
            <a:ext cx="10808612" cy="0"/>
          </a:xfrm>
          <a:prstGeom prst="line">
            <a:avLst/>
          </a:prstGeom>
          <a:ln w="12700">
            <a:solidFill>
              <a:schemeClr val="accent5">
                <a:alpha val="45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D4813FB1-9165-4DD7-C4C2-EAFC20602DB8}"/>
              </a:ext>
            </a:extLst>
          </p:cNvPr>
          <p:cNvSpPr>
            <a:spLocks noGrp="1"/>
          </p:cNvSpPr>
          <p:nvPr>
            <p:ph type="title" hasCustomPrompt="1"/>
          </p:nvPr>
        </p:nvSpPr>
        <p:spPr>
          <a:xfrm>
            <a:off x="4114800" y="5410203"/>
            <a:ext cx="7543800" cy="372746"/>
          </a:xfrm>
          <a:noFill/>
        </p:spPr>
        <p:txBody>
          <a:bodyPr tIns="91440" bIns="91440" anchor="ctr">
            <a:normAutofit/>
          </a:bodyPr>
          <a:lstStyle>
            <a:lvl1pPr algn="r">
              <a:defRPr sz="2000">
                <a:solidFill>
                  <a:schemeClr val="accent1"/>
                </a:solidFill>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725556"/>
            <a:ext cx="8845296" cy="3656168"/>
          </a:xfrm>
        </p:spPr>
        <p:txBody>
          <a:bodyPr>
            <a:normAutofit/>
          </a:bodyPr>
          <a:lstStyle>
            <a:lvl1pPr marL="228600" indent="-228600">
              <a:lnSpc>
                <a:spcPct val="85000"/>
              </a:lnSpc>
              <a:spcBef>
                <a:spcPts val="0"/>
              </a:spcBef>
              <a:buNone/>
              <a:defRPr sz="5800" b="0" cap="all" spc="0" baseline="0">
                <a:solidFill>
                  <a:schemeClr val="accent5"/>
                </a:solidFill>
                <a:latin typeface="+mj-lt"/>
              </a:defRPr>
            </a:lvl1pPr>
          </a:lstStyle>
          <a:p>
            <a:pPr lvl="0"/>
            <a:r>
              <a:rPr lang="en-US" dirty="0"/>
              <a:t>Click to edit quote</a:t>
            </a:r>
          </a:p>
        </p:txBody>
      </p:sp>
      <p:sp>
        <p:nvSpPr>
          <p:cNvPr id="10" name="Footer Placeholder 9">
            <a:extLst>
              <a:ext uri="{FF2B5EF4-FFF2-40B4-BE49-F238E27FC236}">
                <a16:creationId xmlns:a16="http://schemas.microsoft.com/office/drawing/2014/main" id="{94F49A81-8721-B846-5567-52769C04D66C}"/>
              </a:ext>
            </a:extLst>
          </p:cNvPr>
          <p:cNvSpPr>
            <a:spLocks noGrp="1"/>
          </p:cNvSpPr>
          <p:nvPr>
            <p:ph type="ftr" sz="quarter" idx="11"/>
          </p:nvPr>
        </p:nvSpPr>
        <p:spPr>
          <a:xfrm>
            <a:off x="605430" y="6029868"/>
            <a:ext cx="1911096" cy="365125"/>
          </a:xfrm>
          <a:solidFill>
            <a:schemeClr val="accent3">
              <a:lumMod val="60000"/>
              <a:lumOff val="40000"/>
            </a:schemeClr>
          </a:solidFill>
        </p:spPr>
        <p:txBody>
          <a:bodyPr/>
          <a:lstStyle>
            <a:lvl1pPr>
              <a:defRPr b="0">
                <a:solidFill>
                  <a:schemeClr val="accent5"/>
                </a:solidFill>
                <a:latin typeface="+mn-lt"/>
              </a:defRPr>
            </a:lvl1pPr>
          </a:lstStyle>
          <a:p>
            <a:r>
              <a:rPr lang="en-US"/>
              <a:t>Sample Footer Text</a:t>
            </a:r>
          </a:p>
        </p:txBody>
      </p:sp>
      <p:sp>
        <p:nvSpPr>
          <p:cNvPr id="9" name="Date Placeholder 8">
            <a:extLst>
              <a:ext uri="{FF2B5EF4-FFF2-40B4-BE49-F238E27FC236}">
                <a16:creationId xmlns:a16="http://schemas.microsoft.com/office/drawing/2014/main" id="{FB3E54B7-FFB1-7BFC-0189-A17360728C52}"/>
              </a:ext>
            </a:extLst>
          </p:cNvPr>
          <p:cNvSpPr>
            <a:spLocks noGrp="1"/>
          </p:cNvSpPr>
          <p:nvPr>
            <p:ph type="dt" sz="half" idx="10"/>
          </p:nvPr>
        </p:nvSpPr>
        <p:spPr>
          <a:xfrm>
            <a:off x="9802368" y="6029868"/>
            <a:ext cx="1435608" cy="365125"/>
          </a:xfrm>
          <a:solidFill>
            <a:schemeClr val="accent3">
              <a:lumMod val="60000"/>
              <a:lumOff val="40000"/>
            </a:schemeClr>
          </a:solidFill>
        </p:spPr>
        <p:txBody>
          <a:bodyPr/>
          <a:lstStyle>
            <a:lvl1pPr>
              <a:defRPr b="0">
                <a:solidFill>
                  <a:schemeClr val="accent5"/>
                </a:solidFill>
                <a:latin typeface="+mn-lt"/>
              </a:defRPr>
            </a:lvl1pPr>
          </a:lstStyle>
          <a:p>
            <a:fld id="{D348C769-7AB4-4647-BD58-CC3E9CA66889}" type="datetime1">
              <a:rPr lang="en-US" smtClean="0"/>
              <a:t>9/22/2025</a:t>
            </a:fld>
            <a:endParaRPr lang="en-US"/>
          </a:p>
        </p:txBody>
      </p:sp>
      <p:sp>
        <p:nvSpPr>
          <p:cNvPr id="11" name="Slide Number Placeholder 10">
            <a:extLst>
              <a:ext uri="{FF2B5EF4-FFF2-40B4-BE49-F238E27FC236}">
                <a16:creationId xmlns:a16="http://schemas.microsoft.com/office/drawing/2014/main" id="{D1DF2706-0EDF-0D3B-C01B-613E7D1BB6CC}"/>
              </a:ext>
            </a:extLst>
          </p:cNvPr>
          <p:cNvSpPr>
            <a:spLocks noGrp="1"/>
          </p:cNvSpPr>
          <p:nvPr>
            <p:ph type="sldNum" sz="quarter" idx="12"/>
          </p:nvPr>
        </p:nvSpPr>
        <p:spPr>
          <a:solidFill>
            <a:schemeClr val="accent3">
              <a:lumMod val="60000"/>
              <a:lumOff val="40000"/>
            </a:schemeClr>
          </a:solidFill>
        </p:spPr>
        <p:txBody>
          <a:bodyPr/>
          <a:lstStyle>
            <a:lvl1pPr>
              <a:defRPr b="0">
                <a:solidFill>
                  <a:schemeClr val="accent5"/>
                </a:solidFill>
                <a:latin typeface="+mn-lt"/>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2059961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cxnSp>
        <p:nvCxnSpPr>
          <p:cNvPr id="13" name="Straight Connector 12">
            <a:extLst>
              <a:ext uri="{FF2B5EF4-FFF2-40B4-BE49-F238E27FC236}">
                <a16:creationId xmlns:a16="http://schemas.microsoft.com/office/drawing/2014/main" id="{B4DD8063-0B64-5552-D964-11CA84F7ABD9}"/>
              </a:ext>
              <a:ext uri="{C183D7F6-B498-43B3-948B-1728B52AA6E4}">
                <adec:decorative xmlns:adec="http://schemas.microsoft.com/office/drawing/2017/decorative" val="1"/>
              </a:ext>
            </a:extLst>
          </p:cNvPr>
          <p:cNvCxnSpPr>
            <a:cxnSpLocks/>
          </p:cNvCxnSpPr>
          <p:nvPr/>
        </p:nvCxnSpPr>
        <p:spPr>
          <a:xfrm>
            <a:off x="11082528" y="725556"/>
            <a:ext cx="0" cy="4135136"/>
          </a:xfrm>
          <a:prstGeom prst="line">
            <a:avLst/>
          </a:prstGeom>
          <a:ln w="12700">
            <a:solidFill>
              <a:schemeClr val="tx2">
                <a:alpha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4443564" y="5167222"/>
            <a:ext cx="6789870" cy="679510"/>
          </a:xfrm>
          <a:solidFill>
            <a:schemeClr val="bg2"/>
          </a:solidFill>
        </p:spPr>
        <p:txBody>
          <a:bodyPr tIns="91440" bIns="91440" anchor="ctr">
            <a:normAutofit/>
          </a:bodyPr>
          <a:lstStyle>
            <a:lvl1pPr algn="r">
              <a:defRPr sz="2000" b="1" cap="none" baseline="0">
                <a:solidFill>
                  <a:schemeClr val="accent5"/>
                </a:solidFill>
                <a:latin typeface="+mn-lt"/>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725556"/>
            <a:ext cx="8653281" cy="4075044"/>
          </a:xfrm>
        </p:spPr>
        <p:txBody>
          <a:bodyPr>
            <a:normAutofit/>
          </a:bodyPr>
          <a:lstStyle>
            <a:lvl1pPr marL="228600" indent="-228600">
              <a:lnSpc>
                <a:spcPct val="85000"/>
              </a:lnSpc>
              <a:spcBef>
                <a:spcPts val="0"/>
              </a:spcBef>
              <a:buNone/>
              <a:defRPr sz="5400" b="0" cap="all" spc="0" baseline="0">
                <a:solidFill>
                  <a:schemeClr val="accent2"/>
                </a:solidFill>
                <a:latin typeface="+mj-lt"/>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3503" y="6029868"/>
            <a:ext cx="1911096" cy="367060"/>
          </a:xfrm>
          <a:noFill/>
        </p:spPr>
        <p:txBody>
          <a:bodyPr anchor="ctr"/>
          <a:lstStyle>
            <a:lvl1pPr algn="l">
              <a:defRPr b="0" spc="0">
                <a:solidFill>
                  <a:schemeClr val="accent5"/>
                </a:solidFill>
                <a:latin typeface="+mn-lt"/>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801193" y="6029868"/>
            <a:ext cx="1439323" cy="365125"/>
          </a:xfrm>
          <a:noFill/>
        </p:spPr>
        <p:txBody>
          <a:bodyPr/>
          <a:lstStyle>
            <a:lvl1pPr algn="r">
              <a:defRPr b="0">
                <a:solidFill>
                  <a:schemeClr val="accent5"/>
                </a:solidFill>
                <a:latin typeface="+mn-lt"/>
              </a:defRPr>
            </a:lvl1pPr>
          </a:lstStyle>
          <a:p>
            <a:fld id="{67891EA0-6E5D-4821-92F4-23CFFDAC5E38}"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3434" y="6029868"/>
            <a:ext cx="429372" cy="365125"/>
          </a:xfrm>
          <a:noFill/>
        </p:spPr>
        <p:txBody>
          <a:bodyPr/>
          <a:lstStyle>
            <a:lvl1pPr>
              <a:defRPr b="0">
                <a:solidFill>
                  <a:schemeClr val="accent5"/>
                </a:solidFill>
                <a:latin typeface="+mn-lt"/>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447576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358D5F78-0179-D9C3-74D3-62CE152FFECE}"/>
              </a:ext>
              <a:ext uri="{C183D7F6-B498-43B3-948B-1728B52AA6E4}">
                <adec:decorative xmlns:adec="http://schemas.microsoft.com/office/drawing/2017/decorative" val="1"/>
              </a:ext>
            </a:extLst>
          </p:cNvPr>
          <p:cNvSpPr/>
          <p:nvPr/>
        </p:nvSpPr>
        <p:spPr>
          <a:xfrm>
            <a:off x="3439120" y="1202645"/>
            <a:ext cx="5301113" cy="4452709"/>
          </a:xfrm>
          <a:prstGeom prst="rect">
            <a:avLst/>
          </a:prstGeom>
          <a:solidFill>
            <a:schemeClr val="bg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EDCDC8B-43A9-5AA8-8ACB-3F984DC1BEBF}"/>
              </a:ext>
              <a:ext uri="{C183D7F6-B498-43B3-948B-1728B52AA6E4}">
                <adec:decorative xmlns:adec="http://schemas.microsoft.com/office/drawing/2017/decorative" val="1"/>
              </a:ext>
            </a:extLst>
          </p:cNvPr>
          <p:cNvCxnSpPr>
            <a:cxnSpLocks/>
          </p:cNvCxnSpPr>
          <p:nvPr/>
        </p:nvCxnSpPr>
        <p:spPr>
          <a:xfrm flipV="1">
            <a:off x="6096000" y="5402510"/>
            <a:ext cx="0" cy="145549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FE70F6-FCE2-0FC4-2CD2-165DDD7471FB}"/>
              </a:ext>
              <a:ext uri="{C183D7F6-B498-43B3-948B-1728B52AA6E4}">
                <adec:decorative xmlns:adec="http://schemas.microsoft.com/office/drawing/2017/decorative" val="1"/>
              </a:ext>
            </a:extLst>
          </p:cNvPr>
          <p:cNvCxnSpPr>
            <a:cxnSpLocks/>
          </p:cNvCxnSpPr>
          <p:nvPr/>
        </p:nvCxnSpPr>
        <p:spPr>
          <a:xfrm flipV="1">
            <a:off x="6096000" y="0"/>
            <a:ext cx="0" cy="145549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963474" y="4659653"/>
            <a:ext cx="4252404" cy="520187"/>
          </a:xfrm>
          <a:noFill/>
        </p:spPr>
        <p:txBody>
          <a:bodyPr anchor="ctr">
            <a:normAutofit/>
          </a:bodyPr>
          <a:lstStyle>
            <a:lvl1pPr algn="ctr">
              <a:defRPr sz="1600">
                <a:solidFill>
                  <a:schemeClr val="accent2"/>
                </a:solidFill>
              </a:defRPr>
            </a:lvl1pPr>
          </a:lstStyle>
          <a:p>
            <a:r>
              <a:rPr lang="en-US" dirty="0"/>
              <a:t>Quote Author</a:t>
            </a:r>
          </a:p>
        </p:txBody>
      </p:sp>
      <p:sp>
        <p:nvSpPr>
          <p:cNvPr id="14" name="Footer Placeholder 13">
            <a:extLst>
              <a:ext uri="{FF2B5EF4-FFF2-40B4-BE49-F238E27FC236}">
                <a16:creationId xmlns:a16="http://schemas.microsoft.com/office/drawing/2014/main" id="{B22420FA-FDBE-1BD5-73B2-9577BE200CF2}"/>
              </a:ext>
            </a:extLst>
          </p:cNvPr>
          <p:cNvSpPr>
            <a:spLocks noGrp="1"/>
          </p:cNvSpPr>
          <p:nvPr>
            <p:ph type="ftr" sz="quarter" idx="11"/>
          </p:nvPr>
        </p:nvSpPr>
        <p:spPr>
          <a:noFill/>
        </p:spPr>
        <p:txBody>
          <a:bodyPr/>
          <a:lstStyle>
            <a:lvl1pPr>
              <a:defRPr b="0">
                <a:solidFill>
                  <a:schemeClr val="accent5"/>
                </a:solidFill>
              </a:defRPr>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2312230" y="1793287"/>
            <a:ext cx="7554892" cy="2494627"/>
          </a:xfrm>
        </p:spPr>
        <p:txBody>
          <a:bodyPr anchor="ctr">
            <a:normAutofit/>
          </a:bodyPr>
          <a:lstStyle>
            <a:lvl1pPr marL="0" indent="0" algn="ctr">
              <a:lnSpc>
                <a:spcPct val="85000"/>
              </a:lnSpc>
              <a:buNone/>
              <a:defRPr sz="4800" b="0" cap="none" spc="0" baseline="0">
                <a:solidFill>
                  <a:schemeClr val="accent5"/>
                </a:solidFill>
                <a:latin typeface="+mn-lt"/>
              </a:defRPr>
            </a:lvl1pPr>
          </a:lstStyle>
          <a:p>
            <a:pPr lvl="0"/>
            <a:r>
              <a:rPr lang="en-US" dirty="0"/>
              <a:t>Click to edit quote</a:t>
            </a:r>
          </a:p>
        </p:txBody>
      </p:sp>
      <p:sp>
        <p:nvSpPr>
          <p:cNvPr id="13" name="Date Placeholder 12">
            <a:extLst>
              <a:ext uri="{FF2B5EF4-FFF2-40B4-BE49-F238E27FC236}">
                <a16:creationId xmlns:a16="http://schemas.microsoft.com/office/drawing/2014/main" id="{44359CE5-9894-7A66-486B-F830CCE17772}"/>
              </a:ext>
            </a:extLst>
          </p:cNvPr>
          <p:cNvSpPr>
            <a:spLocks noGrp="1"/>
          </p:cNvSpPr>
          <p:nvPr>
            <p:ph type="dt" sz="half" idx="10"/>
          </p:nvPr>
        </p:nvSpPr>
        <p:spPr>
          <a:noFill/>
        </p:spPr>
        <p:txBody>
          <a:bodyPr/>
          <a:lstStyle>
            <a:lvl1pPr>
              <a:defRPr>
                <a:solidFill>
                  <a:schemeClr val="accent5"/>
                </a:solidFill>
              </a:defRPr>
            </a:lvl1pPr>
          </a:lstStyle>
          <a:p>
            <a:fld id="{869CC736-6517-4DE3-9A18-5EB6F27EF875}" type="datetime1">
              <a:rPr lang="en-US" smtClean="0"/>
              <a:t>9/22/2025</a:t>
            </a:fld>
            <a:endParaRPr lang="en-US"/>
          </a:p>
        </p:txBody>
      </p:sp>
      <p:sp>
        <p:nvSpPr>
          <p:cNvPr id="15" name="Slide Number Placeholder 14">
            <a:extLst>
              <a:ext uri="{FF2B5EF4-FFF2-40B4-BE49-F238E27FC236}">
                <a16:creationId xmlns:a16="http://schemas.microsoft.com/office/drawing/2014/main" id="{4A2B012E-FACE-13C2-4909-F2AE04FD18CB}"/>
              </a:ext>
            </a:extLst>
          </p:cNvPr>
          <p:cNvSpPr>
            <a:spLocks noGrp="1"/>
          </p:cNvSpPr>
          <p:nvPr>
            <p:ph type="sldNum" sz="quarter" idx="12"/>
          </p:nvPr>
        </p:nvSpPr>
        <p:spPr>
          <a:noFill/>
        </p:spPr>
        <p:txBody>
          <a:bodyPr/>
          <a:lstStyle>
            <a:lvl1pPr>
              <a:defRPr>
                <a:solidFill>
                  <a:schemeClr val="accent5"/>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41445583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Quot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5"/>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pic>
        <p:nvPicPr>
          <p:cNvPr id="8" name="Picture 7">
            <a:extLst>
              <a:ext uri="{FF2B5EF4-FFF2-40B4-BE49-F238E27FC236}">
                <a16:creationId xmlns:a16="http://schemas.microsoft.com/office/drawing/2014/main" id="{E2FBFD51-0E30-9113-3F4A-D0B88575143F}"/>
              </a:ext>
              <a:ext uri="{C183D7F6-B498-43B3-948B-1728B52AA6E4}">
                <adec:decorative xmlns:adec="http://schemas.microsoft.com/office/drawing/2017/decorative" val="1"/>
              </a:ext>
            </a:extLst>
          </p:cNvPr>
          <p:cNvPicPr>
            <a:picLocks noChangeAspect="1"/>
          </p:cNvPicPr>
          <p:nvPr/>
        </p:nvPicPr>
        <p:blipFill>
          <a:blip r:embed="rId2" cstate="email">
            <a:alphaModFix amt="28000"/>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6447" y="5204117"/>
            <a:ext cx="11019882" cy="715858"/>
          </a:xfrm>
          <a:noFill/>
        </p:spPr>
        <p:txBody>
          <a:bodyPr tIns="91440" bIns="91440" anchor="ctr">
            <a:normAutofit/>
          </a:bodyPr>
          <a:lstStyle>
            <a:lvl1pPr algn="r">
              <a:defRPr sz="1800">
                <a:solidFill>
                  <a:schemeClr val="accent2"/>
                </a:solidFill>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539646"/>
            <a:ext cx="8406832" cy="3709557"/>
          </a:xfrm>
        </p:spPr>
        <p:txBody>
          <a:bodyPr>
            <a:normAutofit/>
          </a:bodyPr>
          <a:lstStyle>
            <a:lvl1pPr marL="228600" indent="-228600">
              <a:lnSpc>
                <a:spcPct val="100000"/>
              </a:lnSpc>
              <a:spcBef>
                <a:spcPts val="0"/>
              </a:spcBef>
              <a:buNone/>
              <a:defRPr sz="5400" b="0" cap="none" spc="0" baseline="0">
                <a:solidFill>
                  <a:schemeClr val="bg2"/>
                </a:solidFill>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3" y="6028848"/>
            <a:ext cx="1828970" cy="366144"/>
          </a:xfrm>
          <a:noFill/>
        </p:spPr>
        <p:txBody>
          <a:bodyPr/>
          <a:lstStyle>
            <a:lvl1pPr algn="l">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55971960-CC10-477C-A0E8-32CE7F9D38E0}"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cxnSp>
        <p:nvCxnSpPr>
          <p:cNvPr id="7" name="Straight Connector 6">
            <a:extLst>
              <a:ext uri="{FF2B5EF4-FFF2-40B4-BE49-F238E27FC236}">
                <a16:creationId xmlns:a16="http://schemas.microsoft.com/office/drawing/2014/main" id="{390E99C4-92E7-3B92-2013-C034357E2D72}"/>
              </a:ext>
              <a:ext uri="{C183D7F6-B498-43B3-948B-1728B52AA6E4}">
                <adec:decorative xmlns:adec="http://schemas.microsoft.com/office/drawing/2017/decorative" val="1"/>
              </a:ext>
            </a:extLst>
          </p:cNvPr>
          <p:cNvCxnSpPr>
            <a:cxnSpLocks/>
          </p:cNvCxnSpPr>
          <p:nvPr/>
        </p:nvCxnSpPr>
        <p:spPr>
          <a:xfrm>
            <a:off x="685800" y="4804478"/>
            <a:ext cx="10820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20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Quote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1"/>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11" name="Rectangle 10">
            <a:extLst>
              <a:ext uri="{FF2B5EF4-FFF2-40B4-BE49-F238E27FC236}">
                <a16:creationId xmlns:a16="http://schemas.microsoft.com/office/drawing/2014/main" id="{C278D15F-775B-01A1-AD5A-860DC9A2EA8C}"/>
              </a:ext>
              <a:ext uri="{C183D7F6-B498-43B3-948B-1728B52AA6E4}">
                <adec:decorative xmlns:adec="http://schemas.microsoft.com/office/drawing/2017/decorative" val="1"/>
              </a:ext>
            </a:extLst>
          </p:cNvPr>
          <p:cNvSpPr/>
          <p:nvPr/>
        </p:nvSpPr>
        <p:spPr>
          <a:xfrm>
            <a:off x="0" y="1"/>
            <a:ext cx="9448801" cy="4800599"/>
          </a:xfrm>
          <a:prstGeom prst="rect">
            <a:avLst/>
          </a:prstGeom>
          <a:solidFill>
            <a:schemeClr val="bg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FE70F6-FCE2-0FC4-2CD2-165DDD7471FB}"/>
              </a:ext>
              <a:ext uri="{C183D7F6-B498-43B3-948B-1728B52AA6E4}">
                <adec:decorative xmlns:adec="http://schemas.microsoft.com/office/drawing/2017/decorative" val="1"/>
              </a:ext>
            </a:extLst>
          </p:cNvPr>
          <p:cNvCxnSpPr>
            <a:cxnSpLocks/>
          </p:cNvCxnSpPr>
          <p:nvPr/>
        </p:nvCxnSpPr>
        <p:spPr>
          <a:xfrm flipV="1">
            <a:off x="11081989" y="698720"/>
            <a:ext cx="0" cy="4101880"/>
          </a:xfrm>
          <a:prstGeom prst="line">
            <a:avLst/>
          </a:prstGeom>
          <a:ln w="12700">
            <a:solidFill>
              <a:schemeClr val="tx2">
                <a:alpha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984864" y="5257800"/>
            <a:ext cx="10255196" cy="748275"/>
          </a:xfrm>
          <a:noFill/>
        </p:spPr>
        <p:txBody>
          <a:bodyPr anchor="ctr">
            <a:normAutofit/>
          </a:bodyPr>
          <a:lstStyle>
            <a:lvl1pPr algn="r">
              <a:defRPr sz="1800">
                <a:solidFill>
                  <a:schemeClr val="accent2"/>
                </a:solidFill>
              </a:defRPr>
            </a:lvl1pPr>
          </a:lstStyle>
          <a:p>
            <a:r>
              <a:rPr lang="en-US" dirty="0"/>
              <a:t>Quote Author</a:t>
            </a:r>
          </a:p>
        </p:txBody>
      </p:sp>
      <p:sp>
        <p:nvSpPr>
          <p:cNvPr id="8" name="Content Placeholder 7">
            <a:extLst>
              <a:ext uri="{FF2B5EF4-FFF2-40B4-BE49-F238E27FC236}">
                <a16:creationId xmlns:a16="http://schemas.microsoft.com/office/drawing/2014/main" id="{64AEC05F-4937-10A8-1A19-6FA315BE7ADF}"/>
              </a:ext>
            </a:extLst>
          </p:cNvPr>
          <p:cNvSpPr>
            <a:spLocks noGrp="1"/>
          </p:cNvSpPr>
          <p:nvPr>
            <p:ph sz="quarter" idx="13" hasCustomPrompt="1"/>
          </p:nvPr>
        </p:nvSpPr>
        <p:spPr>
          <a:xfrm>
            <a:off x="887413" y="1033272"/>
            <a:ext cx="9247187" cy="3257550"/>
          </a:xfrm>
        </p:spPr>
        <p:txBody>
          <a:bodyPr>
            <a:normAutofit/>
          </a:bodyPr>
          <a:lstStyle>
            <a:lvl1pPr marL="228600" indent="-228600">
              <a:lnSpc>
                <a:spcPct val="85000"/>
              </a:lnSpc>
              <a:buNone/>
              <a:defRPr sz="5400">
                <a:solidFill>
                  <a:schemeClr val="accent5"/>
                </a:solidFill>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0" y="6029867"/>
            <a:ext cx="1911096" cy="365126"/>
          </a:xfrm>
          <a:noFill/>
        </p:spPr>
        <p:txBody>
          <a:bodyPr/>
          <a:lstStyle>
            <a:lvl1pPr algn="l">
              <a:defRPr b="0" spc="0">
                <a:solidFill>
                  <a:schemeClr val="accent5"/>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82686" cy="365125"/>
          </a:xfrm>
          <a:noFill/>
        </p:spPr>
        <p:txBody>
          <a:bodyPr/>
          <a:lstStyle>
            <a:lvl1pPr algn="r">
              <a:defRPr>
                <a:solidFill>
                  <a:schemeClr val="accent5"/>
                </a:solidFill>
              </a:defRPr>
            </a:lvl1pPr>
          </a:lstStyle>
          <a:p>
            <a:fld id="{84D8584C-2125-40A2-8519-09FB9A8C3315}"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accent5"/>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927173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0773-1259-8F51-3561-DF3A80B264DE}"/>
              </a:ext>
            </a:extLst>
          </p:cNvPr>
          <p:cNvSpPr>
            <a:spLocks noGrp="1"/>
          </p:cNvSpPr>
          <p:nvPr>
            <p:ph type="title"/>
          </p:nvPr>
        </p:nvSpPr>
        <p:spPr>
          <a:xfrm>
            <a:off x="603504" y="521185"/>
            <a:ext cx="10902696" cy="1070849"/>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C966CF-BE4B-28C8-6D17-E087E97C0E98}"/>
              </a:ext>
            </a:extLst>
          </p:cNvPr>
          <p:cNvSpPr>
            <a:spLocks noGrp="1"/>
          </p:cNvSpPr>
          <p:nvPr>
            <p:ph sz="half" idx="1"/>
          </p:nvPr>
        </p:nvSpPr>
        <p:spPr>
          <a:xfrm>
            <a:off x="605431" y="1756230"/>
            <a:ext cx="5181600" cy="4034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559437-5037-4EE7-88FA-80C5AA0870F2}"/>
              </a:ext>
            </a:extLst>
          </p:cNvPr>
          <p:cNvSpPr>
            <a:spLocks noGrp="1"/>
          </p:cNvSpPr>
          <p:nvPr>
            <p:ph sz="half" idx="2"/>
          </p:nvPr>
        </p:nvSpPr>
        <p:spPr>
          <a:xfrm>
            <a:off x="6324600" y="1756230"/>
            <a:ext cx="5181600" cy="4034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68326746-DF44-9DEF-8471-A5E1F6CCC502}"/>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15850B58-64D5-F359-1AC8-3D57AA87BFBD}"/>
              </a:ext>
            </a:extLst>
          </p:cNvPr>
          <p:cNvSpPr>
            <a:spLocks noGrp="1"/>
          </p:cNvSpPr>
          <p:nvPr>
            <p:ph type="dt" sz="half" idx="10"/>
          </p:nvPr>
        </p:nvSpPr>
        <p:spPr/>
        <p:txBody>
          <a:bodyPr/>
          <a:lstStyle/>
          <a:p>
            <a:fld id="{B3C0EDEC-0890-4E6D-9DE0-ECAF543851A7}" type="datetime1">
              <a:rPr lang="en-US" smtClean="0"/>
              <a:t>9/22/2025</a:t>
            </a:fld>
            <a:endParaRPr lang="en-US"/>
          </a:p>
        </p:txBody>
      </p:sp>
      <p:sp>
        <p:nvSpPr>
          <p:cNvPr id="7" name="Slide Number Placeholder 6">
            <a:extLst>
              <a:ext uri="{FF2B5EF4-FFF2-40B4-BE49-F238E27FC236}">
                <a16:creationId xmlns:a16="http://schemas.microsoft.com/office/drawing/2014/main" id="{9F6A22FA-48E7-5BF5-6432-6C7A54D7E031}"/>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0717032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D87-72DE-A210-5C2D-570A1B01D41E}"/>
              </a:ext>
            </a:extLst>
          </p:cNvPr>
          <p:cNvSpPr>
            <a:spLocks noGrp="1"/>
          </p:cNvSpPr>
          <p:nvPr>
            <p:ph type="title"/>
          </p:nvPr>
        </p:nvSpPr>
        <p:spPr>
          <a:xfrm>
            <a:off x="603504" y="521206"/>
            <a:ext cx="10899648" cy="1069848"/>
          </a:xfrm>
          <a:noFill/>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73932A9-21A4-5A57-9D72-8C46993E6B11}"/>
              </a:ext>
            </a:extLst>
          </p:cNvPr>
          <p:cNvSpPr>
            <a:spLocks noGrp="1"/>
          </p:cNvSpPr>
          <p:nvPr>
            <p:ph type="body" idx="1"/>
          </p:nvPr>
        </p:nvSpPr>
        <p:spPr>
          <a:xfrm>
            <a:off x="605431" y="1631076"/>
            <a:ext cx="5157787" cy="709394"/>
          </a:xfrm>
        </p:spPr>
        <p:txBody>
          <a:bodyPr anchor="b">
            <a:normAutofit/>
          </a:bodyPr>
          <a:lstStyle>
            <a:lvl1pPr marL="0" indent="0">
              <a:buNone/>
              <a:defRPr sz="1800" b="1" cap="all" spc="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3D4B4-A366-E12D-19BB-C17B71466184}"/>
              </a:ext>
            </a:extLst>
          </p:cNvPr>
          <p:cNvSpPr>
            <a:spLocks noGrp="1"/>
          </p:cNvSpPr>
          <p:nvPr>
            <p:ph sz="half" idx="2"/>
          </p:nvPr>
        </p:nvSpPr>
        <p:spPr>
          <a:xfrm>
            <a:off x="605431" y="2372146"/>
            <a:ext cx="5157787" cy="34952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C06DAAF-1A05-D83C-70C1-CEADA4EB7389}"/>
              </a:ext>
            </a:extLst>
          </p:cNvPr>
          <p:cNvSpPr>
            <a:spLocks noGrp="1"/>
          </p:cNvSpPr>
          <p:nvPr>
            <p:ph type="body" sz="quarter" idx="3"/>
          </p:nvPr>
        </p:nvSpPr>
        <p:spPr>
          <a:xfrm>
            <a:off x="6324600" y="1631076"/>
            <a:ext cx="5183188" cy="709393"/>
          </a:xfrm>
        </p:spPr>
        <p:txBody>
          <a:bodyPr anchor="b">
            <a:normAutofit/>
          </a:bodyPr>
          <a:lstStyle>
            <a:lvl1pPr marL="0" indent="0">
              <a:buNone/>
              <a:defRPr sz="1800" b="1" cap="all" spc="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E7B13-3453-6313-B416-E9FF9DA2E010}"/>
              </a:ext>
            </a:extLst>
          </p:cNvPr>
          <p:cNvSpPr>
            <a:spLocks noGrp="1"/>
          </p:cNvSpPr>
          <p:nvPr>
            <p:ph sz="quarter" idx="4"/>
          </p:nvPr>
        </p:nvSpPr>
        <p:spPr>
          <a:xfrm>
            <a:off x="6324600" y="2372146"/>
            <a:ext cx="5183188" cy="34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061BE2D-E1A3-1A5C-AE37-9DC52A9717B7}"/>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1D5902D-DF04-F2A8-C2F8-EBDD2A897D21}"/>
              </a:ext>
            </a:extLst>
          </p:cNvPr>
          <p:cNvSpPr>
            <a:spLocks noGrp="1"/>
          </p:cNvSpPr>
          <p:nvPr>
            <p:ph type="dt" sz="half" idx="10"/>
          </p:nvPr>
        </p:nvSpPr>
        <p:spPr/>
        <p:txBody>
          <a:bodyPr/>
          <a:lstStyle/>
          <a:p>
            <a:fld id="{2DD88318-BA47-4AD0-805B-25EB53D81BBB}" type="datetime1">
              <a:rPr lang="en-US" smtClean="0"/>
              <a:t>9/22/2025</a:t>
            </a:fld>
            <a:endParaRPr lang="en-US"/>
          </a:p>
        </p:txBody>
      </p:sp>
      <p:sp>
        <p:nvSpPr>
          <p:cNvPr id="9" name="Slide Number Placeholder 8">
            <a:extLst>
              <a:ext uri="{FF2B5EF4-FFF2-40B4-BE49-F238E27FC236}">
                <a16:creationId xmlns:a16="http://schemas.microsoft.com/office/drawing/2014/main" id="{DA4FDDA8-940A-B407-4EB2-85DC9BEDB476}"/>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0950143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51FC-CD6F-656F-54A8-59B782BEFB30}"/>
              </a:ext>
            </a:extLst>
          </p:cNvPr>
          <p:cNvSpPr>
            <a:spLocks noGrp="1"/>
          </p:cNvSpPr>
          <p:nvPr>
            <p:ph type="title"/>
          </p:nvPr>
        </p:nvSpPr>
        <p:spPr>
          <a:xfrm>
            <a:off x="603504" y="265176"/>
            <a:ext cx="11028923" cy="1325880"/>
          </a:xfrm>
          <a:noFill/>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07D307A-FF1F-38A3-7DE5-F11DC31CA5B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E4C539B-20CB-8D83-0ECC-5F682BD06D6F}"/>
              </a:ext>
            </a:extLst>
          </p:cNvPr>
          <p:cNvSpPr>
            <a:spLocks noGrp="1"/>
          </p:cNvSpPr>
          <p:nvPr>
            <p:ph type="dt" sz="half" idx="10"/>
          </p:nvPr>
        </p:nvSpPr>
        <p:spPr/>
        <p:txBody>
          <a:bodyPr/>
          <a:lstStyle/>
          <a:p>
            <a:fld id="{30AD3F20-2AB6-4A04-8E99-A7FB006776B6}" type="datetime1">
              <a:rPr lang="en-US" smtClean="0"/>
              <a:t>9/22/2025</a:t>
            </a:fld>
            <a:endParaRPr lang="en-US"/>
          </a:p>
        </p:txBody>
      </p:sp>
      <p:sp>
        <p:nvSpPr>
          <p:cNvPr id="5" name="Slide Number Placeholder 4">
            <a:extLst>
              <a:ext uri="{FF2B5EF4-FFF2-40B4-BE49-F238E27FC236}">
                <a16:creationId xmlns:a16="http://schemas.microsoft.com/office/drawing/2014/main" id="{466EB674-912E-381A-49CE-08E49DFF46A7}"/>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0615800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FA0B77-3CB1-4071-30F6-B0766D75C10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B4A81A7-FC7B-1689-D59F-4173A1763CB9}"/>
              </a:ext>
            </a:extLst>
          </p:cNvPr>
          <p:cNvSpPr>
            <a:spLocks noGrp="1"/>
          </p:cNvSpPr>
          <p:nvPr>
            <p:ph type="dt" sz="half" idx="10"/>
          </p:nvPr>
        </p:nvSpPr>
        <p:spPr/>
        <p:txBody>
          <a:bodyPr/>
          <a:lstStyle/>
          <a:p>
            <a:fld id="{3AEA2087-1351-4A66-BC4B-B8C73F209E6A}" type="datetime1">
              <a:rPr lang="en-US" smtClean="0"/>
              <a:t>9/22/2025</a:t>
            </a:fld>
            <a:endParaRPr lang="en-US"/>
          </a:p>
        </p:txBody>
      </p:sp>
      <p:sp>
        <p:nvSpPr>
          <p:cNvPr id="4" name="Slide Number Placeholder 3">
            <a:extLst>
              <a:ext uri="{FF2B5EF4-FFF2-40B4-BE49-F238E27FC236}">
                <a16:creationId xmlns:a16="http://schemas.microsoft.com/office/drawing/2014/main" id="{5D080D98-2C9A-3434-E8A3-DA6CCD2F5EFE}"/>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570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11500489" y="1054208"/>
            <a:ext cx="0" cy="478197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673753" y="355601"/>
            <a:ext cx="8275505" cy="1693334"/>
          </a:xfrm>
          <a:noFill/>
        </p:spPr>
        <p:txBody>
          <a:bodyPr vert="horz" lIns="91440" tIns="45720" rIns="91440" bIns="137160" rtlCol="0" anchor="b">
            <a:normAutofit/>
          </a:bodyPr>
          <a:lstStyle>
            <a:lvl1pPr>
              <a:lnSpc>
                <a:spcPct val="80000"/>
              </a:lnSpc>
              <a:defRPr lang="en-US" sz="5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73752" y="1902527"/>
            <a:ext cx="8275504" cy="498021"/>
          </a:xfrm>
        </p:spPr>
        <p:txBody>
          <a:bodyPr vert="horz" lIns="91440" tIns="45720" rIns="91440" bIns="45720" rtlCol="0">
            <a:normAutofit/>
          </a:bodyPr>
          <a:lstStyle>
            <a:lvl1pPr marL="0" indent="0">
              <a:lnSpc>
                <a:spcPct val="100000"/>
              </a:lnSpc>
              <a:buNone/>
              <a:defRPr lang="en-US" sz="1400" cap="all" baseline="0" dirty="0">
                <a:solidFill>
                  <a:schemeClr val="accent5"/>
                </a:solidFill>
                <a:latin typeface="+mj-lt"/>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4F8C8803-B94B-A385-87A1-A21C9AD88D84}"/>
              </a:ext>
            </a:extLst>
          </p:cNvPr>
          <p:cNvSpPr>
            <a:spLocks noGrp="1"/>
          </p:cNvSpPr>
          <p:nvPr>
            <p:ph type="pic" sz="quarter" idx="13" hasCustomPrompt="1"/>
          </p:nvPr>
        </p:nvSpPr>
        <p:spPr>
          <a:xfrm>
            <a:off x="-1" y="2441123"/>
            <a:ext cx="10495289" cy="4416877"/>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753600" y="613218"/>
            <a:ext cx="1865242" cy="535746"/>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80856" y="5137717"/>
            <a:ext cx="1256738" cy="365125"/>
          </a:xfrm>
          <a:solidFill>
            <a:schemeClr val="bg2"/>
          </a:solidFill>
        </p:spPr>
        <p:txBody>
          <a:bodyPr/>
          <a:lstStyle/>
          <a:p>
            <a:fld id="{A198F7BC-ABFF-4CAB-9ECC-8B1B0BCD965C}"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186803" y="6029867"/>
            <a:ext cx="461440"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9269168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A53-0764-6B81-0CF9-98A31577BE9D}"/>
              </a:ext>
            </a:extLst>
          </p:cNvPr>
          <p:cNvSpPr>
            <a:spLocks noGrp="1"/>
          </p:cNvSpPr>
          <p:nvPr>
            <p:ph type="title"/>
          </p:nvPr>
        </p:nvSpPr>
        <p:spPr>
          <a:xfrm>
            <a:off x="605431" y="932688"/>
            <a:ext cx="4195169" cy="1124712"/>
          </a:xfrm>
          <a:noFill/>
        </p:spPr>
        <p:txBody>
          <a:bodyPr anchor="t">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1FE505A-8E22-72EF-7229-3828AF9454D5}"/>
              </a:ext>
            </a:extLst>
          </p:cNvPr>
          <p:cNvSpPr>
            <a:spLocks noGrp="1"/>
          </p:cNvSpPr>
          <p:nvPr>
            <p:ph type="body" sz="half" idx="2"/>
          </p:nvPr>
        </p:nvSpPr>
        <p:spPr>
          <a:xfrm>
            <a:off x="605431" y="2057400"/>
            <a:ext cx="41951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70A4E78B-DAF0-5E30-C9F0-EA1D81066DBC}"/>
              </a:ext>
            </a:extLst>
          </p:cNvPr>
          <p:cNvSpPr>
            <a:spLocks noGrp="1"/>
          </p:cNvSpPr>
          <p:nvPr>
            <p:ph idx="1"/>
          </p:nvPr>
        </p:nvSpPr>
        <p:spPr>
          <a:xfrm>
            <a:off x="5486400" y="903515"/>
            <a:ext cx="6019800" cy="495753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5FB557B-A6AB-0141-61F5-2C6D1D26D589}"/>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A4346670-62CE-41B6-24CD-DB7BF2AECDF4}"/>
              </a:ext>
            </a:extLst>
          </p:cNvPr>
          <p:cNvSpPr>
            <a:spLocks noGrp="1"/>
          </p:cNvSpPr>
          <p:nvPr>
            <p:ph type="dt" sz="half" idx="10"/>
          </p:nvPr>
        </p:nvSpPr>
        <p:spPr/>
        <p:txBody>
          <a:bodyPr/>
          <a:lstStyle/>
          <a:p>
            <a:fld id="{95967112-4E38-4DE6-886D-C6360575EE2E}" type="datetime1">
              <a:rPr lang="en-US" smtClean="0"/>
              <a:t>9/22/2025</a:t>
            </a:fld>
            <a:endParaRPr lang="en-US"/>
          </a:p>
        </p:txBody>
      </p:sp>
      <p:sp>
        <p:nvSpPr>
          <p:cNvPr id="7" name="Slide Number Placeholder 6">
            <a:extLst>
              <a:ext uri="{FF2B5EF4-FFF2-40B4-BE49-F238E27FC236}">
                <a16:creationId xmlns:a16="http://schemas.microsoft.com/office/drawing/2014/main" id="{FB2C964C-100B-6E0E-8C9C-FEDE515F230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94000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2BCA-373C-52F0-00A4-DB648AB6DDCB}"/>
              </a:ext>
            </a:extLst>
          </p:cNvPr>
          <p:cNvSpPr>
            <a:spLocks noGrp="1"/>
          </p:cNvSpPr>
          <p:nvPr>
            <p:ph type="title"/>
          </p:nvPr>
        </p:nvSpPr>
        <p:spPr>
          <a:xfrm>
            <a:off x="605432" y="228599"/>
            <a:ext cx="3658560" cy="1742175"/>
          </a:xfrm>
          <a:noFill/>
        </p:spPr>
        <p:txBody>
          <a:bodyPr anchor="b">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85DCE8E-6071-4972-B85E-E495AB0FF686}"/>
              </a:ext>
            </a:extLst>
          </p:cNvPr>
          <p:cNvSpPr>
            <a:spLocks noGrp="1"/>
          </p:cNvSpPr>
          <p:nvPr>
            <p:ph type="body" sz="half" idx="2"/>
          </p:nvPr>
        </p:nvSpPr>
        <p:spPr>
          <a:xfrm>
            <a:off x="1371600" y="2337134"/>
            <a:ext cx="2892392" cy="3331342"/>
          </a:xfrm>
        </p:spPr>
        <p:txBody>
          <a:bodyPr anchor="b"/>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FEBAE75E-255D-9B56-3A67-14178C54EB59}"/>
              </a:ext>
            </a:extLst>
          </p:cNvPr>
          <p:cNvSpPr>
            <a:spLocks noGrp="1"/>
          </p:cNvSpPr>
          <p:nvPr>
            <p:ph type="pic" idx="1" hasCustomPrompt="1"/>
          </p:nvPr>
        </p:nvSpPr>
        <p:spPr>
          <a:xfrm>
            <a:off x="4800600" y="685800"/>
            <a:ext cx="6705600" cy="4876801"/>
          </a:xfrm>
          <a:blipFill>
            <a:blip r:embed="rId2">
              <a:alphaModFix amt="70000"/>
            </a:blip>
            <a:stretch>
              <a:fillRect/>
            </a:stretch>
          </a:blipFill>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FB5E2938-E6DE-EB90-C8DE-0D078BDD0A83}"/>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008928D8-1666-BE45-30C8-65C74E2283DC}"/>
              </a:ext>
            </a:extLst>
          </p:cNvPr>
          <p:cNvSpPr>
            <a:spLocks noGrp="1"/>
          </p:cNvSpPr>
          <p:nvPr>
            <p:ph type="dt" sz="half" idx="10"/>
          </p:nvPr>
        </p:nvSpPr>
        <p:spPr>
          <a:xfrm>
            <a:off x="10058400" y="6029868"/>
            <a:ext cx="1182686" cy="365125"/>
          </a:xfrm>
        </p:spPr>
        <p:txBody>
          <a:bodyPr/>
          <a:lstStyle/>
          <a:p>
            <a:fld id="{8493712A-E27F-4D57-B2CA-5B36D6E8A4B0}" type="datetime1">
              <a:rPr lang="en-US" smtClean="0"/>
              <a:t>9/22/2025</a:t>
            </a:fld>
            <a:endParaRPr lang="en-US"/>
          </a:p>
        </p:txBody>
      </p:sp>
      <p:sp>
        <p:nvSpPr>
          <p:cNvPr id="7" name="Slide Number Placeholder 6">
            <a:extLst>
              <a:ext uri="{FF2B5EF4-FFF2-40B4-BE49-F238E27FC236}">
                <a16:creationId xmlns:a16="http://schemas.microsoft.com/office/drawing/2014/main" id="{8D79A9FD-2464-F09D-1603-6DF07EF20752}"/>
              </a:ext>
            </a:extLst>
          </p:cNvPr>
          <p:cNvSpPr>
            <a:spLocks noGrp="1"/>
          </p:cNvSpPr>
          <p:nvPr>
            <p:ph type="sldNum" sz="quarter" idx="12"/>
          </p:nvPr>
        </p:nvSpPr>
        <p:spPr>
          <a:xfrm>
            <a:off x="1123797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472182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nclusi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073289-DB44-2F27-575B-3B0123960D1D}"/>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22766A-BE9C-B780-CC66-44ECFC5C0A47}"/>
              </a:ext>
              <a:ext uri="{C183D7F6-B498-43B3-948B-1728B52AA6E4}">
                <adec:decorative xmlns:adec="http://schemas.microsoft.com/office/drawing/2017/decorative" val="1"/>
              </a:ext>
            </a:extLst>
          </p:cNvPr>
          <p:cNvSpPr/>
          <p:nvPr/>
        </p:nvSpPr>
        <p:spPr>
          <a:xfrm>
            <a:off x="2057400" y="3084659"/>
            <a:ext cx="10133956" cy="377334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146306" y="182881"/>
            <a:ext cx="8616684" cy="1874520"/>
          </a:xfrm>
          <a:noFill/>
        </p:spPr>
        <p:txBody>
          <a:bodyPr anchor="t">
            <a:normAutofit/>
          </a:bodyPr>
          <a:lstStyle>
            <a:lvl1pPr>
              <a:defRPr sz="9600">
                <a:solidFill>
                  <a:schemeClr val="accent2"/>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53600" y="617923"/>
            <a:ext cx="1866897" cy="461881"/>
          </a:xfrm>
          <a:noFill/>
        </p:spPr>
        <p:txBody>
          <a:bodyPr anchor="t"/>
          <a:lstStyle>
            <a:lvl1pPr algn="r">
              <a:defRPr sz="900"/>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2595846" y="3544866"/>
            <a:ext cx="8990722" cy="2446782"/>
          </a:xfrm>
        </p:spPr>
        <p:txBody>
          <a:bodyPr>
            <a:normAutofit/>
          </a:bodyPr>
          <a:lstStyle>
            <a:lvl1pPr marL="0" indent="0">
              <a:buClr>
                <a:schemeClr val="tx2"/>
              </a:buClr>
              <a:buFont typeface="Arial" panose="020B0604020202020204" pitchFamily="34" charset="0"/>
              <a:buNone/>
              <a:defRPr sz="1800"/>
            </a:lvl1pPr>
            <a:lvl2pPr marL="457200" indent="0">
              <a:buClr>
                <a:schemeClr val="tx2"/>
              </a:buClr>
              <a:buFont typeface="Arial" panose="020B0604020202020204" pitchFamily="34" charset="0"/>
              <a:buNone/>
              <a:defRPr sz="1600"/>
            </a:lvl2pPr>
            <a:lvl3pPr marL="914400" indent="0">
              <a:buClr>
                <a:schemeClr val="tx2"/>
              </a:buClr>
              <a:buFont typeface="Arial" panose="020B0604020202020204" pitchFamily="34" charset="0"/>
              <a:buNone/>
              <a:defRPr sz="1400"/>
            </a:lvl3pPr>
            <a:lvl4pPr marL="1371600" indent="0">
              <a:buClr>
                <a:schemeClr val="tx2"/>
              </a:buClr>
              <a:buFont typeface="Arial" panose="020B0604020202020204" pitchFamily="34" charset="0"/>
              <a:buNone/>
              <a:defRPr sz="1200"/>
            </a:lvl4pPr>
            <a:lvl5pPr marL="1828800" indent="0">
              <a:buClr>
                <a:schemeClr val="tx2"/>
              </a:buClr>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2595846" y="6024816"/>
            <a:ext cx="1809495" cy="365125"/>
          </a:xfrm>
          <a:solidFill>
            <a:schemeClr val="bg2"/>
          </a:solidFill>
        </p:spPr>
        <p:txBody>
          <a:bodyPr/>
          <a:lstStyle>
            <a:lvl1pPr algn="l">
              <a:defRPr/>
            </a:lvl1pPr>
          </a:lstStyle>
          <a:p>
            <a:fld id="{A8EB468F-DE53-43FF-8B87-9F03EBF19C21}"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4371383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onclusion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073289-DB44-2F27-575B-3B0123960D1D}"/>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72AC4BE-2FD3-AAF4-8A1B-0633F1BEE33B}"/>
              </a:ext>
              <a:ext uri="{C183D7F6-B498-43B3-948B-1728B52AA6E4}">
                <adec:decorative xmlns:adec="http://schemas.microsoft.com/office/drawing/2017/decorative" val="1"/>
              </a:ext>
            </a:extLst>
          </p:cNvPr>
          <p:cNvSpPr/>
          <p:nvPr/>
        </p:nvSpPr>
        <p:spPr>
          <a:xfrm>
            <a:off x="0" y="0"/>
            <a:ext cx="8436077" cy="2057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652D305-42E1-E86E-632C-9DFD4F747E62}"/>
              </a:ext>
              <a:ext uri="{C183D7F6-B498-43B3-948B-1728B52AA6E4}">
                <adec:decorative xmlns:adec="http://schemas.microsoft.com/office/drawing/2017/decorative" val="1"/>
              </a:ext>
            </a:extLst>
          </p:cNvPr>
          <p:cNvCxnSpPr>
            <a:cxnSpLocks/>
          </p:cNvCxnSpPr>
          <p:nvPr/>
        </p:nvCxnSpPr>
        <p:spPr>
          <a:xfrm>
            <a:off x="685800" y="4564627"/>
            <a:ext cx="5068016"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73625" y="530940"/>
            <a:ext cx="7703576" cy="1308290"/>
          </a:xfrm>
          <a:noFill/>
        </p:spPr>
        <p:txBody>
          <a:bodyPr anchor="t">
            <a:normAutofit/>
          </a:bodyPr>
          <a:lstStyle>
            <a:lvl1pPr>
              <a:defRPr sz="8000">
                <a:solidFill>
                  <a:schemeClr val="accent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37005" y="3571531"/>
            <a:ext cx="5009534" cy="1987694"/>
          </a:xfrm>
        </p:spPr>
        <p:txBody>
          <a:bodyPr anchor="ctr">
            <a:normAutofit/>
          </a:bodyPr>
          <a:lstStyle>
            <a:lvl1pPr marL="0" indent="0">
              <a:buClr>
                <a:schemeClr val="tx2"/>
              </a:buClr>
              <a:buFont typeface="Arial" panose="020B0604020202020204" pitchFamily="34" charset="0"/>
              <a:buNone/>
              <a:defRPr sz="1800"/>
            </a:lvl1pPr>
            <a:lvl2pPr marL="457200" indent="0">
              <a:buClr>
                <a:schemeClr val="tx2"/>
              </a:buClr>
              <a:buFont typeface="Arial" panose="020B0604020202020204" pitchFamily="34" charset="0"/>
              <a:buNone/>
              <a:defRPr sz="1600"/>
            </a:lvl2pPr>
            <a:lvl3pPr marL="914400" indent="0">
              <a:buClr>
                <a:schemeClr val="tx2"/>
              </a:buClr>
              <a:buFont typeface="Arial" panose="020B0604020202020204" pitchFamily="34" charset="0"/>
              <a:buNone/>
              <a:defRPr sz="1400"/>
            </a:lvl3pPr>
            <a:lvl4pPr marL="1371600" indent="0">
              <a:buClr>
                <a:schemeClr val="tx2"/>
              </a:buClr>
              <a:buFont typeface="Arial" panose="020B0604020202020204" pitchFamily="34" charset="0"/>
              <a:buNone/>
              <a:defRPr sz="1200"/>
            </a:lvl4pPr>
            <a:lvl5pPr marL="1828800" indent="0">
              <a:buClr>
                <a:schemeClr val="tx2"/>
              </a:buClr>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0" y="6029867"/>
            <a:ext cx="1911096" cy="365126"/>
          </a:xfrm>
          <a:noFill/>
        </p:spPr>
        <p:txBody>
          <a:bodyPr anchor="ctr"/>
          <a:lstStyle>
            <a:lvl1pPr algn="l">
              <a:defRPr sz="900" b="1"/>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799320" y="6029867"/>
            <a:ext cx="1441766" cy="365125"/>
          </a:xfrm>
          <a:noFill/>
        </p:spPr>
        <p:txBody>
          <a:bodyPr/>
          <a:lstStyle>
            <a:lvl1pPr algn="r">
              <a:defRPr/>
            </a:lvl1pPr>
          </a:lstStyle>
          <a:p>
            <a:fld id="{77D9A748-B116-46F1-81D5-0BE225FE4EB1}" type="datetime1">
              <a:rPr lang="en-US" smtClean="0"/>
              <a:t>9/22/2025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632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6">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11502284" y="760367"/>
            <a:ext cx="0" cy="538734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634070" y="4370832"/>
            <a:ext cx="9546250" cy="1668980"/>
          </a:xfrm>
          <a:solidFill>
            <a:schemeClr val="bg2"/>
          </a:solidFill>
        </p:spPr>
        <p:txBody>
          <a:bodyPr vert="horz" lIns="91440" tIns="45720" rIns="91440" bIns="0" rtlCol="0" anchor="b">
            <a:normAutofit/>
          </a:bodyPr>
          <a:lstStyle>
            <a:lvl1pPr>
              <a:lnSpc>
                <a:spcPct val="80000"/>
              </a:lnSpc>
              <a:defRPr lang="en-US" sz="66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34070" y="6055054"/>
            <a:ext cx="9546250" cy="473761"/>
          </a:xfrm>
        </p:spPr>
        <p:txBody>
          <a:bodyPr vert="horz" lIns="91440" tIns="45720" rIns="91440" bIns="45720" rtlCol="0">
            <a:normAutofit/>
          </a:bodyPr>
          <a:lstStyle>
            <a:lvl1pPr marL="0" indent="0">
              <a:lnSpc>
                <a:spcPct val="100000"/>
              </a:lnSpc>
              <a:buNone/>
              <a:defRPr lang="en-US" sz="1400" cap="all" baseline="0" dirty="0">
                <a:solidFill>
                  <a:schemeClr val="accent5"/>
                </a:solidFill>
                <a:latin typeface="+mj-lt"/>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4F8C8803-B94B-A385-87A1-A21C9AD88D84}"/>
              </a:ext>
            </a:extLst>
          </p:cNvPr>
          <p:cNvSpPr>
            <a:spLocks noGrp="1"/>
          </p:cNvSpPr>
          <p:nvPr>
            <p:ph type="pic" sz="quarter" idx="13" hasCustomPrompt="1"/>
          </p:nvPr>
        </p:nvSpPr>
        <p:spPr>
          <a:xfrm>
            <a:off x="0" y="1"/>
            <a:ext cx="10820400" cy="41148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rot="5400000">
            <a:off x="10667029" y="1260113"/>
            <a:ext cx="1678344" cy="365125"/>
          </a:xfrm>
          <a:solidFill>
            <a:schemeClr val="bg2"/>
          </a:solidFill>
        </p:spPr>
        <p:txBody>
          <a:bodyPr anchor="ctr"/>
          <a:lstStyle>
            <a:lvl1pPr algn="l">
              <a:defRPr sz="900" b="1"/>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961764" y="5297730"/>
            <a:ext cx="1091183" cy="365128"/>
          </a:xfrm>
          <a:solidFill>
            <a:schemeClr val="bg2"/>
          </a:solidFill>
        </p:spPr>
        <p:txBody>
          <a:bodyPr/>
          <a:lstStyle/>
          <a:p>
            <a:fld id="{3939EC85-F003-4305-AB12-223D18998537}"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25781" y="6029867"/>
            <a:ext cx="422461"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7056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238427E1-A276-BBD2-B377-380EC166BB79}"/>
              </a:ext>
              <a:ext uri="{C183D7F6-B498-43B3-948B-1728B52AA6E4}">
                <adec:decorative xmlns:adec="http://schemas.microsoft.com/office/drawing/2017/decorative" val="1"/>
              </a:ext>
            </a:extLst>
          </p:cNvPr>
          <p:cNvCxnSpPr>
            <a:cxnSpLocks/>
          </p:cNvCxnSpPr>
          <p:nvPr/>
        </p:nvCxnSpPr>
        <p:spPr>
          <a:xfrm>
            <a:off x="689066" y="1014984"/>
            <a:ext cx="0" cy="4471416"/>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90397"/>
            <a:ext cx="0" cy="474347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8"/>
            <a:ext cx="9006837" cy="3776472"/>
          </a:xfrm>
          <a:solidFill>
            <a:schemeClr val="bg2"/>
          </a:solidFill>
        </p:spPr>
        <p:txBody>
          <a:bodyPr vert="horz" lIns="91440" tIns="45720" rIns="91440" bIns="137160" rtlCol="0" anchor="t">
            <a:normAutofit/>
          </a:bodyPr>
          <a:lstStyle>
            <a:lvl1pPr>
              <a:lnSpc>
                <a:spcPct val="80000"/>
              </a:lnSpc>
              <a:defRPr lang="en-US" sz="8000" spc="-100" baseline="0" dirty="0">
                <a:solidFill>
                  <a:schemeClr val="accent1"/>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29194" y="5496339"/>
            <a:ext cx="3585604" cy="771684"/>
          </a:xfrm>
        </p:spPr>
        <p:txBody>
          <a:bodyPr vert="horz" lIns="91440" tIns="45720" rIns="91440" bIns="45720" rtlCol="0" anchor="b">
            <a:normAutofit/>
          </a:bodyPr>
          <a:lstStyle>
            <a:lvl1pPr marL="0" indent="0">
              <a:buNone/>
              <a:defRPr lang="en-US" sz="1600" cap="all" spc="100" baseline="0" dirty="0">
                <a:solidFill>
                  <a:schemeClr val="accent5"/>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144000" y="487335"/>
            <a:ext cx="2474835" cy="496639"/>
          </a:xfrm>
          <a:noFill/>
        </p:spPr>
        <p:txBody>
          <a:bodyPr/>
          <a:lstStyle>
            <a:lvl1pPr algn="r">
              <a:defRPr sz="1050"/>
            </a:lvl1pPr>
          </a:lstStyle>
          <a:p>
            <a:r>
              <a:rPr lang="en-US" dirty="0"/>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06866CBB-6F1F-436D-A8C6-FABC4CF2B536}"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31354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33580"/>
            <a:ext cx="0" cy="480029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8"/>
            <a:ext cx="8168640" cy="4462272"/>
          </a:xfrm>
          <a:noFill/>
        </p:spPr>
        <p:txBody>
          <a:bodyPr vert="horz" lIns="91440" tIns="45720" rIns="91440" bIns="137160" rtlCol="0" anchor="t">
            <a:normAutofit/>
          </a:bodyPr>
          <a:lstStyle>
            <a:lvl1pPr>
              <a:lnSpc>
                <a:spcPct val="80000"/>
              </a:lnSpc>
              <a:defRPr lang="en-US" sz="9600" spc="-100" baseline="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8534400" y="4754729"/>
            <a:ext cx="3084441" cy="1080302"/>
          </a:xfrm>
          <a:solidFill>
            <a:schemeClr val="bg2"/>
          </a:solidFill>
        </p:spPr>
        <p:txBody>
          <a:bodyPr vert="horz" lIns="91440" tIns="45720" rIns="91440" bIns="45720" rtlCol="0" anchor="b">
            <a:normAutofit/>
          </a:bodyPr>
          <a:lstStyle>
            <a:lvl1pPr marL="0" indent="0" algn="r">
              <a:buNone/>
              <a:defRPr lang="en-US" sz="1600" cap="all" spc="100" baseline="0" dirty="0">
                <a:solidFill>
                  <a:schemeClr val="accent5"/>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144000" y="447579"/>
            <a:ext cx="2477899" cy="586001"/>
          </a:xfrm>
          <a:noFill/>
        </p:spPr>
        <p:txBody>
          <a:bodyP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DFE1FB2C-1600-49CF-ABE3-F2743AC651C3}" type="datetime1">
              <a:rPr lang="en-US" smtClean="0"/>
              <a:t>9/22/2025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860823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FBAF5C3-82B6-427E-5D2E-900A2D90AD99}"/>
              </a:ext>
              <a:ext uri="{C183D7F6-B498-43B3-948B-1728B52AA6E4}">
                <adec:decorative xmlns:adec="http://schemas.microsoft.com/office/drawing/2017/decorative" val="1"/>
              </a:ext>
            </a:extLst>
          </p:cNvPr>
          <p:cNvCxnSpPr>
            <a:cxnSpLocks/>
          </p:cNvCxnSpPr>
          <p:nvPr/>
        </p:nvCxnSpPr>
        <p:spPr>
          <a:xfrm flipH="1">
            <a:off x="722427" y="6212437"/>
            <a:ext cx="10808612"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01AA792-727F-F91C-6564-A882FAF11ED4}"/>
              </a:ext>
            </a:extLst>
          </p:cNvPr>
          <p:cNvSpPr>
            <a:spLocks noGrp="1"/>
          </p:cNvSpPr>
          <p:nvPr>
            <p:ph type="title"/>
          </p:nvPr>
        </p:nvSpPr>
        <p:spPr>
          <a:xfrm>
            <a:off x="603504" y="351270"/>
            <a:ext cx="10981137" cy="1239720"/>
          </a:xfrm>
          <a:prstGeom prst="rect">
            <a:avLst/>
          </a:prstGeom>
          <a:solidFill>
            <a:schemeClr val="bg1"/>
          </a:solidFill>
        </p:spPr>
        <p:txBody>
          <a:bodyPr vert="horz" lIns="91440" tIns="45720" rIns="91440" bIns="13716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90A246-77A4-EC4C-28B8-90388BB8E78F}"/>
              </a:ext>
            </a:extLst>
          </p:cNvPr>
          <p:cNvSpPr>
            <a:spLocks noGrp="1"/>
          </p:cNvSpPr>
          <p:nvPr>
            <p:ph type="body" idx="1"/>
          </p:nvPr>
        </p:nvSpPr>
        <p:spPr>
          <a:xfrm>
            <a:off x="605431" y="1745956"/>
            <a:ext cx="10981137" cy="39834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3EF6714-5B6F-439F-4173-D51823712315}"/>
              </a:ext>
            </a:extLst>
          </p:cNvPr>
          <p:cNvSpPr>
            <a:spLocks noGrp="1"/>
          </p:cNvSpPr>
          <p:nvPr>
            <p:ph type="ftr" sz="quarter" idx="3"/>
          </p:nvPr>
        </p:nvSpPr>
        <p:spPr>
          <a:xfrm>
            <a:off x="605430" y="6029868"/>
            <a:ext cx="1911096" cy="365125"/>
          </a:xfrm>
          <a:prstGeom prst="rect">
            <a:avLst/>
          </a:prstGeom>
          <a:solidFill>
            <a:schemeClr val="bg1"/>
          </a:solidFill>
        </p:spPr>
        <p:txBody>
          <a:bodyPr vert="horz" lIns="91440" tIns="45720" rIns="91440" bIns="45720" rtlCol="0" anchor="ctr"/>
          <a:lstStyle>
            <a:lvl1pPr algn="l">
              <a:defRPr sz="900" b="1" cap="all" spc="60" baseline="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BF9842E6-B4ED-431B-B1A0-22352BA620AE}"/>
              </a:ext>
            </a:extLst>
          </p:cNvPr>
          <p:cNvSpPr>
            <a:spLocks noGrp="1"/>
          </p:cNvSpPr>
          <p:nvPr>
            <p:ph type="dt" sz="half" idx="2"/>
          </p:nvPr>
        </p:nvSpPr>
        <p:spPr>
          <a:xfrm>
            <a:off x="10058400" y="6029868"/>
            <a:ext cx="1182686" cy="365125"/>
          </a:xfrm>
          <a:prstGeom prst="rect">
            <a:avLst/>
          </a:prstGeom>
          <a:solidFill>
            <a:schemeClr val="bg1"/>
          </a:solidFill>
        </p:spPr>
        <p:txBody>
          <a:bodyPr vert="horz" lIns="91440" tIns="45720" rIns="91440" bIns="45720" rtlCol="0" anchor="ctr"/>
          <a:lstStyle>
            <a:lvl1pPr algn="r">
              <a:defRPr sz="900" cap="all" baseline="0">
                <a:solidFill>
                  <a:schemeClr val="tx2"/>
                </a:solidFill>
              </a:defRPr>
            </a:lvl1pPr>
          </a:lstStyle>
          <a:p>
            <a:fld id="{82B9AEC8-204B-4AD5-8041-BCAF36A74EBE}" type="datetime1">
              <a:rPr lang="en-US" smtClean="0"/>
              <a:t>9/22/2025</a:t>
            </a:fld>
            <a:endParaRPr lang="en-US"/>
          </a:p>
        </p:txBody>
      </p:sp>
      <p:sp>
        <p:nvSpPr>
          <p:cNvPr id="6" name="Slide Number Placeholder 5">
            <a:extLst>
              <a:ext uri="{FF2B5EF4-FFF2-40B4-BE49-F238E27FC236}">
                <a16:creationId xmlns:a16="http://schemas.microsoft.com/office/drawing/2014/main" id="{156743A1-0EE5-84FA-44EE-3CDDB793AAC4}"/>
              </a:ext>
            </a:extLst>
          </p:cNvPr>
          <p:cNvSpPr>
            <a:spLocks noGrp="1"/>
          </p:cNvSpPr>
          <p:nvPr>
            <p:ph type="sldNum" sz="quarter" idx="4"/>
          </p:nvPr>
        </p:nvSpPr>
        <p:spPr>
          <a:xfrm>
            <a:off x="11233434" y="6029868"/>
            <a:ext cx="429372" cy="365125"/>
          </a:xfrm>
          <a:prstGeom prst="rect">
            <a:avLst/>
          </a:prstGeom>
          <a:solidFill>
            <a:schemeClr val="bg1"/>
          </a:solidFill>
        </p:spPr>
        <p:txBody>
          <a:bodyPr vert="horz" lIns="91440" tIns="45720" rIns="91440" bIns="45720" rtlCol="0" anchor="ctr"/>
          <a:lstStyle>
            <a:lvl1pPr algn="r">
              <a:defRPr sz="900" cap="all" baseline="0">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376992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Lst>
  <p:hf hdr="0"/>
  <p:txStyles>
    <p:titleStyle>
      <a:lvl1pPr marL="0" algn="l" defTabSz="914400" rtl="0" eaLnBrk="1" latinLnBrk="0" hangingPunct="1">
        <a:lnSpc>
          <a:spcPct val="100000"/>
        </a:lnSpc>
        <a:spcBef>
          <a:spcPct val="0"/>
        </a:spcBef>
        <a:spcAft>
          <a:spcPts val="0"/>
        </a:spcAft>
        <a:buNone/>
        <a:defRPr sz="2800" kern="1200" cap="all" baseline="0">
          <a:solidFill>
            <a:schemeClr val="accent5"/>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864">
          <p15:clr>
            <a:srgbClr val="F26B43"/>
          </p15:clr>
        </p15:guide>
        <p15:guide id="3" pos="432">
          <p15:clr>
            <a:srgbClr val="F26B43"/>
          </p15:clr>
        </p15:guide>
        <p15:guide id="4" orient="horz" pos="3912">
          <p15:clr>
            <a:srgbClr val="F26B43"/>
          </p15:clr>
        </p15:guide>
        <p15:guide id="5" orient="horz" pos="3504">
          <p15:clr>
            <a:srgbClr val="F26B43"/>
          </p15:clr>
        </p15:guide>
        <p15:guide id="6" orient="horz" pos="3024">
          <p15:clr>
            <a:srgbClr val="F26B43"/>
          </p15:clr>
        </p15:guide>
        <p15:guide id="7" orient="horz" pos="2592">
          <p15:clr>
            <a:srgbClr val="F26B43"/>
          </p15:clr>
        </p15:guide>
        <p15:guide id="8" orient="horz" pos="1728">
          <p15:clr>
            <a:srgbClr val="F26B43"/>
          </p15:clr>
        </p15:guide>
        <p15:guide id="9" orient="horz" pos="1296">
          <p15:clr>
            <a:srgbClr val="F26B43"/>
          </p15:clr>
        </p15:guide>
        <p15:guide id="10" orient="horz" pos="864">
          <p15:clr>
            <a:srgbClr val="F26B43"/>
          </p15:clr>
        </p15:guide>
        <p15:guide id="11" orient="horz" pos="432">
          <p15:clr>
            <a:srgbClr val="F26B43"/>
          </p15:clr>
        </p15:guide>
        <p15:guide id="12" pos="1296">
          <p15:clr>
            <a:srgbClr val="F26B43"/>
          </p15:clr>
        </p15:guide>
        <p15:guide id="13" pos="1728">
          <p15:clr>
            <a:srgbClr val="F26B43"/>
          </p15:clr>
        </p15:guide>
        <p15:guide id="18" pos="2160">
          <p15:clr>
            <a:srgbClr val="F26B43"/>
          </p15:clr>
        </p15:guide>
        <p15:guide id="20" pos="5520">
          <p15:clr>
            <a:srgbClr val="F26B43"/>
          </p15:clr>
        </p15:guide>
        <p15:guide id="21" pos="5952">
          <p15:clr>
            <a:srgbClr val="F26B43"/>
          </p15:clr>
        </p15:guide>
        <p15:guide id="22" pos="6384">
          <p15:clr>
            <a:srgbClr val="F26B43"/>
          </p15:clr>
        </p15:guide>
        <p15:guide id="24" pos="6816">
          <p15:clr>
            <a:srgbClr val="F26B43"/>
          </p15:clr>
        </p15:guide>
        <p15:guide id="25" pos="7248">
          <p15:clr>
            <a:srgbClr val="F26B43"/>
          </p15:clr>
        </p15:guide>
        <p15:guide id="26" pos="5088">
          <p15:clr>
            <a:srgbClr val="F26B43"/>
          </p15:clr>
        </p15:guide>
        <p15:guide id="27" pos="4656">
          <p15:clr>
            <a:srgbClr val="F26B43"/>
          </p15:clr>
        </p15:guide>
        <p15:guide id="28" pos="4224">
          <p15:clr>
            <a:srgbClr val="F26B43"/>
          </p15:clr>
        </p15:guide>
        <p15:guide id="29" pos="2592">
          <p15:clr>
            <a:srgbClr val="F26B43"/>
          </p15:clr>
        </p15:guide>
        <p15:guide id="30" pos="3024">
          <p15:clr>
            <a:srgbClr val="F26B43"/>
          </p15:clr>
        </p15:guide>
        <p15:guide id="31" pos="3456">
          <p15:clr>
            <a:srgbClr val="F26B43"/>
          </p15:clr>
        </p15:guide>
        <p15:guide id="32" orient="horz"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E-banking online electronic banking mobile phone">
            <a:extLst>
              <a:ext uri="{FF2B5EF4-FFF2-40B4-BE49-F238E27FC236}">
                <a16:creationId xmlns:a16="http://schemas.microsoft.com/office/drawing/2014/main" id="{9338A83F-7A91-4CD3-B21F-FA8EC1475FA3}"/>
              </a:ext>
            </a:extLst>
          </p:cNvPr>
          <p:cNvPicPr>
            <a:picLocks noChangeAspect="1"/>
          </p:cNvPicPr>
          <p:nvPr/>
        </p:nvPicPr>
        <p:blipFill>
          <a:blip r:embed="rId3"/>
          <a:srcRect l="7961" r="12758" b="2"/>
          <a:stretch>
            <a:fillRect/>
          </a:stretch>
        </p:blipFill>
        <p:spPr>
          <a:xfrm>
            <a:off x="5503863" y="1354138"/>
            <a:ext cx="5322887" cy="4481512"/>
          </a:xfrm>
          <a:prstGeom prst="rect">
            <a:avLst/>
          </a:prstGeom>
          <a:noFill/>
        </p:spPr>
      </p:pic>
      <p:sp>
        <p:nvSpPr>
          <p:cNvPr id="2" name="Title 1">
            <a:extLst>
              <a:ext uri="{FF2B5EF4-FFF2-40B4-BE49-F238E27FC236}">
                <a16:creationId xmlns:a16="http://schemas.microsoft.com/office/drawing/2014/main" id="{5B1DC61C-D9FD-D487-A3EF-11C843FB7041}"/>
              </a:ext>
            </a:extLst>
          </p:cNvPr>
          <p:cNvSpPr>
            <a:spLocks noGrp="1"/>
          </p:cNvSpPr>
          <p:nvPr>
            <p:ph type="ctrTitle"/>
          </p:nvPr>
        </p:nvSpPr>
        <p:spPr>
          <a:xfrm>
            <a:off x="914400" y="831992"/>
            <a:ext cx="5897880" cy="4258956"/>
          </a:xfrm>
        </p:spPr>
        <p:txBody>
          <a:bodyPr anchor="b">
            <a:normAutofit/>
          </a:bodyPr>
          <a:lstStyle/>
          <a:p>
            <a:r>
              <a:rPr lang="en-US" sz="6700" dirty="0"/>
              <a:t>WF Agent Protocol</a:t>
            </a:r>
            <a:br>
              <a:rPr lang="en-US" sz="6700" dirty="0"/>
            </a:br>
            <a:r>
              <a:rPr lang="en-US" sz="3200" dirty="0"/>
              <a:t>By </a:t>
            </a:r>
            <a:r>
              <a:rPr lang="en-US" sz="3200" dirty="0" err="1"/>
              <a:t>CreditAvengers</a:t>
            </a:r>
            <a:br>
              <a:rPr lang="en-US" sz="6600" dirty="0"/>
            </a:br>
            <a:endParaRPr lang="en-US" sz="6700" dirty="0"/>
          </a:p>
        </p:txBody>
      </p:sp>
      <p:sp>
        <p:nvSpPr>
          <p:cNvPr id="3" name="Subtitle 2">
            <a:extLst>
              <a:ext uri="{FF2B5EF4-FFF2-40B4-BE49-F238E27FC236}">
                <a16:creationId xmlns:a16="http://schemas.microsoft.com/office/drawing/2014/main" id="{DB2C9A20-70F1-2138-3F53-5EE227803278}"/>
              </a:ext>
            </a:extLst>
          </p:cNvPr>
          <p:cNvSpPr>
            <a:spLocks noGrp="1"/>
          </p:cNvSpPr>
          <p:nvPr>
            <p:ph type="subTitle" idx="1"/>
          </p:nvPr>
        </p:nvSpPr>
        <p:spPr>
          <a:xfrm>
            <a:off x="844186" y="5381090"/>
            <a:ext cx="2364946" cy="909119"/>
          </a:xfrm>
        </p:spPr>
        <p:txBody>
          <a:bodyPr anchor="b">
            <a:noAutofit/>
          </a:bodyPr>
          <a:lstStyle/>
          <a:p>
            <a:r>
              <a:rPr lang="en-US" sz="1200" dirty="0"/>
              <a:t>Sailesh Rudraraju</a:t>
            </a:r>
          </a:p>
          <a:p>
            <a:r>
              <a:rPr lang="en-US" sz="1200" dirty="0"/>
              <a:t>Prema Sai Kalivarapu</a:t>
            </a:r>
          </a:p>
          <a:p>
            <a:r>
              <a:rPr lang="en-US" sz="1200" dirty="0"/>
              <a:t>Prem Sai Bhumireddy</a:t>
            </a:r>
          </a:p>
          <a:p>
            <a:r>
              <a:rPr lang="en-US" sz="1200" dirty="0"/>
              <a:t>Hamsika Mannem</a:t>
            </a:r>
          </a:p>
        </p:txBody>
      </p:sp>
      <p:sp>
        <p:nvSpPr>
          <p:cNvPr id="4" name="Footer Placeholder 3">
            <a:extLst>
              <a:ext uri="{FF2B5EF4-FFF2-40B4-BE49-F238E27FC236}">
                <a16:creationId xmlns:a16="http://schemas.microsoft.com/office/drawing/2014/main" id="{16469ABC-ABDC-920D-6213-F98B16A1DE47}"/>
              </a:ext>
            </a:extLst>
          </p:cNvPr>
          <p:cNvSpPr>
            <a:spLocks noGrp="1"/>
          </p:cNvSpPr>
          <p:nvPr>
            <p:ph type="ftr" sz="quarter" idx="11"/>
          </p:nvPr>
        </p:nvSpPr>
        <p:spPr>
          <a:xfrm>
            <a:off x="9547529" y="612251"/>
            <a:ext cx="2070397" cy="518965"/>
          </a:xfrm>
        </p:spPr>
        <p:txBody>
          <a:bodyPr anchor="t">
            <a:normAutofit/>
          </a:bodyPr>
          <a:lstStyle/>
          <a:p>
            <a:pPr>
              <a:spcAft>
                <a:spcPts val="600"/>
              </a:spcAft>
            </a:pPr>
            <a:r>
              <a:rPr lang="en-US" dirty="0" err="1"/>
              <a:t>creditavengers</a:t>
            </a:r>
            <a:endParaRPr lang="en-US" dirty="0"/>
          </a:p>
        </p:txBody>
      </p:sp>
      <p:sp>
        <p:nvSpPr>
          <p:cNvPr id="5" name="Date Placeholder 4">
            <a:extLst>
              <a:ext uri="{FF2B5EF4-FFF2-40B4-BE49-F238E27FC236}">
                <a16:creationId xmlns:a16="http://schemas.microsoft.com/office/drawing/2014/main" id="{4FFF12C1-A6A3-20BD-497C-4A22F28281C8}"/>
              </a:ext>
            </a:extLst>
          </p:cNvPr>
          <p:cNvSpPr>
            <a:spLocks noGrp="1"/>
          </p:cNvSpPr>
          <p:nvPr>
            <p:ph type="dt" sz="half" idx="10"/>
          </p:nvPr>
        </p:nvSpPr>
        <p:spPr>
          <a:xfrm rot="5400000">
            <a:off x="10897326" y="5229935"/>
            <a:ext cx="1223795"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97A20033-3402-B157-CB1E-A379D2FAB211}"/>
              </a:ext>
            </a:extLst>
          </p:cNvPr>
          <p:cNvSpPr>
            <a:spLocks noGrp="1"/>
          </p:cNvSpPr>
          <p:nvPr>
            <p:ph type="sldNum" sz="quarter" idx="12"/>
          </p:nvPr>
        </p:nvSpPr>
        <p:spPr>
          <a:xfrm>
            <a:off x="11201400" y="6029866"/>
            <a:ext cx="461438" cy="365125"/>
          </a:xfrm>
        </p:spPr>
        <p:txBody>
          <a:bodyPr anchor="ctr">
            <a:normAutofit/>
          </a:bodyPr>
          <a:lstStyle/>
          <a:p>
            <a:pPr>
              <a:spcAft>
                <a:spcPts val="600"/>
              </a:spcAft>
            </a:pPr>
            <a:fld id="{27F8DDA4-3B80-4E8A-A8F5-521F73BF9127}" type="slidenum">
              <a:rPr lang="en-US" smtClean="0"/>
              <a:pPr>
                <a:spcAft>
                  <a:spcPts val="600"/>
                </a:spcAft>
              </a:pPr>
              <a:t>1</a:t>
            </a:fld>
            <a:endParaRPr lang="en-US"/>
          </a:p>
        </p:txBody>
      </p:sp>
    </p:spTree>
    <p:extLst>
      <p:ext uri="{BB962C8B-B14F-4D97-AF65-F5344CB8AC3E}">
        <p14:creationId xmlns:p14="http://schemas.microsoft.com/office/powerpoint/2010/main" val="184302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gital concept which shows abstract network and concept of security optimization and internet technology  ">
            <a:extLst>
              <a:ext uri="{FF2B5EF4-FFF2-40B4-BE49-F238E27FC236}">
                <a16:creationId xmlns:a16="http://schemas.microsoft.com/office/drawing/2014/main" id="{C6CFA61A-4A1B-4FF5-AE45-95D238E32A9A}"/>
              </a:ext>
            </a:extLst>
          </p:cNvPr>
          <p:cNvPicPr>
            <a:picLocks noGrp="1" noChangeAspect="1"/>
          </p:cNvPicPr>
          <p:nvPr>
            <p:ph type="pic" sz="quarter" idx="13"/>
          </p:nvPr>
        </p:nvPicPr>
        <p:blipFill>
          <a:blip r:embed="rId3"/>
          <a:srcRect l="15921" r="19374" b="2"/>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C50075A5-7389-E72A-E5C6-2B2C0C34BF35}"/>
              </a:ext>
            </a:extLst>
          </p:cNvPr>
          <p:cNvSpPr>
            <a:spLocks noGrp="1"/>
          </p:cNvSpPr>
          <p:nvPr>
            <p:ph type="title"/>
          </p:nvPr>
        </p:nvSpPr>
        <p:spPr>
          <a:xfrm>
            <a:off x="1002085" y="4374100"/>
            <a:ext cx="3897905" cy="1380814"/>
          </a:xfrm>
        </p:spPr>
        <p:txBody>
          <a:bodyPr anchor="t">
            <a:normAutofit/>
          </a:bodyPr>
          <a:lstStyle/>
          <a:p>
            <a:r>
              <a:rPr lang="en-US"/>
              <a:t>System Architecture and Core Technologies</a:t>
            </a:r>
          </a:p>
        </p:txBody>
      </p:sp>
      <p:sp>
        <p:nvSpPr>
          <p:cNvPr id="4" name="Content Placeholder 3">
            <a:extLst>
              <a:ext uri="{FF2B5EF4-FFF2-40B4-BE49-F238E27FC236}">
                <a16:creationId xmlns:a16="http://schemas.microsoft.com/office/drawing/2014/main" id="{CBEB6327-6AE6-A9F1-0613-8BF8721A5DE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dirty="0"/>
              <a:t>Peer to Peer Architecture</a:t>
            </a:r>
          </a:p>
          <a:p>
            <a:pPr marL="0" lvl="1" indent="0">
              <a:buFont typeface="Arial" panose="020B0604020202020204" pitchFamily="34" charset="0"/>
              <a:buNone/>
            </a:pPr>
            <a:r>
              <a:rPr dirty="0"/>
              <a:t>The system uses a distributed </a:t>
            </a:r>
            <a:r>
              <a:rPr lang="en-US" dirty="0"/>
              <a:t>peer-to-peer</a:t>
            </a:r>
            <a:r>
              <a:rPr dirty="0"/>
              <a:t> </a:t>
            </a:r>
            <a:r>
              <a:rPr lang="en-US" dirty="0"/>
              <a:t>connecting consumer and bank agents.</a:t>
            </a:r>
          </a:p>
          <a:p>
            <a:pPr marL="0" indent="0">
              <a:spcBef>
                <a:spcPts val="2500"/>
              </a:spcBef>
              <a:buFont typeface="Arial" panose="020B0604020202020204" pitchFamily="34" charset="0"/>
              <a:buNone/>
            </a:pPr>
            <a:r>
              <a:rPr lang="en-US" b="1" dirty="0"/>
              <a:t>Core Technologies and Frameworks</a:t>
            </a:r>
          </a:p>
          <a:p>
            <a:pPr marL="0" lvl="1" indent="0">
              <a:buFont typeface="Arial" panose="020B0604020202020204" pitchFamily="34" charset="0"/>
              <a:buNone/>
            </a:pPr>
            <a:r>
              <a:rPr dirty="0"/>
              <a:t>Python 3.</a:t>
            </a:r>
            <a:r>
              <a:rPr lang="en-US" dirty="0"/>
              <a:t>12</a:t>
            </a:r>
            <a:r>
              <a:rPr dirty="0"/>
              <a:t>+, Flask, and Starlette/</a:t>
            </a:r>
            <a:r>
              <a:rPr dirty="0" err="1"/>
              <a:t>Uvicorn</a:t>
            </a:r>
            <a:r>
              <a:rPr dirty="0"/>
              <a:t> power the backend, supporting web and ASGI server frameworks.</a:t>
            </a:r>
            <a:endParaRPr lang="en-US" dirty="0"/>
          </a:p>
          <a:p>
            <a:pPr marL="0" indent="0">
              <a:spcBef>
                <a:spcPts val="2500"/>
              </a:spcBef>
              <a:buFont typeface="Arial" panose="020B0604020202020204" pitchFamily="34" charset="0"/>
              <a:buNone/>
            </a:pPr>
            <a:r>
              <a:rPr lang="en-US" b="1" dirty="0"/>
              <a:t>Agent Communication and AI</a:t>
            </a:r>
          </a:p>
          <a:p>
            <a:pPr marL="0" lvl="1" indent="0">
              <a:buFont typeface="Arial" panose="020B0604020202020204" pitchFamily="34" charset="0"/>
              <a:buNone/>
            </a:pPr>
            <a:r>
              <a:rPr dirty="0"/>
              <a:t>Agent interactions use A2A SDK and Google's ADK, enabling AI-driven decision making and structured communication.</a:t>
            </a:r>
            <a:endParaRPr lang="en-US" dirty="0"/>
          </a:p>
          <a:p>
            <a:pPr marL="0" indent="0">
              <a:spcBef>
                <a:spcPts val="2500"/>
              </a:spcBef>
              <a:buFont typeface="Arial" panose="020B0604020202020204" pitchFamily="34" charset="0"/>
              <a:buNone/>
            </a:pPr>
            <a:r>
              <a:rPr lang="en-US" b="1" dirty="0"/>
              <a:t>Security and Data Integrity</a:t>
            </a:r>
          </a:p>
          <a:p>
            <a:pPr marL="0" lvl="1" indent="0">
              <a:buFont typeface="Arial" panose="020B0604020202020204" pitchFamily="34" charset="0"/>
              <a:buNone/>
            </a:pPr>
            <a:r>
              <a:rPr dirty="0"/>
              <a:t>Security features include JSON-RPC messaging, digital signatures, token-based authentication, and data validation.</a:t>
            </a:r>
            <a:endParaRPr lang="en-US" dirty="0"/>
          </a:p>
        </p:txBody>
      </p:sp>
      <p:sp>
        <p:nvSpPr>
          <p:cNvPr id="5" name="Footer Placeholder 4">
            <a:extLst>
              <a:ext uri="{FF2B5EF4-FFF2-40B4-BE49-F238E27FC236}">
                <a16:creationId xmlns:a16="http://schemas.microsoft.com/office/drawing/2014/main" id="{C49E1FD4-3C61-A301-B50A-575525D2DEED}"/>
              </a:ext>
            </a:extLst>
          </p:cNvPr>
          <p:cNvSpPr>
            <a:spLocks noGrp="1"/>
          </p:cNvSpPr>
          <p:nvPr>
            <p:ph type="ftr" sz="quarter" idx="11"/>
          </p:nvPr>
        </p:nvSpPr>
        <p:spPr>
          <a:xfrm>
            <a:off x="602974" y="6029867"/>
            <a:ext cx="1911096" cy="365126"/>
          </a:xfrm>
        </p:spPr>
        <p:txBody>
          <a:bodyPr anchor="ctr">
            <a:normAutofit/>
          </a:bodyPr>
          <a:lstStyle/>
          <a:p>
            <a:pPr>
              <a:spcAft>
                <a:spcPts val="600"/>
              </a:spcAft>
            </a:pPr>
            <a:r>
              <a:rPr lang="en-US" dirty="0" err="1"/>
              <a:t>CReditavengers</a:t>
            </a:r>
            <a:endParaRPr lang="en-US" dirty="0"/>
          </a:p>
        </p:txBody>
      </p:sp>
      <p:sp>
        <p:nvSpPr>
          <p:cNvPr id="6" name="Date Placeholder 5">
            <a:extLst>
              <a:ext uri="{FF2B5EF4-FFF2-40B4-BE49-F238E27FC236}">
                <a16:creationId xmlns:a16="http://schemas.microsoft.com/office/drawing/2014/main" id="{79C9644B-8CF5-AE2B-5A56-D28A72742693}"/>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9/22/2025</a:t>
            </a:fld>
            <a:endParaRPr lang="en-US"/>
          </a:p>
        </p:txBody>
      </p:sp>
      <p:sp>
        <p:nvSpPr>
          <p:cNvPr id="7" name="Slide Number Placeholder 6">
            <a:extLst>
              <a:ext uri="{FF2B5EF4-FFF2-40B4-BE49-F238E27FC236}">
                <a16:creationId xmlns:a16="http://schemas.microsoft.com/office/drawing/2014/main" id="{5D2F9CA9-8AEA-03D7-2E60-F00FC7B2081A}"/>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10</a:t>
            </a:fld>
            <a:endParaRPr lang="en-US"/>
          </a:p>
        </p:txBody>
      </p:sp>
    </p:spTree>
    <p:extLst>
      <p:ext uri="{BB962C8B-B14F-4D97-AF65-F5344CB8AC3E}">
        <p14:creationId xmlns:p14="http://schemas.microsoft.com/office/powerpoint/2010/main" val="3203680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AEF7F-4C26-88F5-0D6B-2D0947581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A395E-8338-15ED-5E4A-B9507CE66DC3}"/>
              </a:ext>
            </a:extLst>
          </p:cNvPr>
          <p:cNvSpPr>
            <a:spLocks noGrp="1"/>
          </p:cNvSpPr>
          <p:nvPr>
            <p:ph type="title"/>
          </p:nvPr>
        </p:nvSpPr>
        <p:spPr/>
        <p:txBody>
          <a:bodyPr/>
          <a:lstStyle/>
          <a:p>
            <a:r>
              <a:rPr lang="en-US" dirty="0"/>
              <a:t>Communications Using A2A protocol</a:t>
            </a:r>
            <a:endParaRPr dirty="0"/>
          </a:p>
        </p:txBody>
      </p:sp>
      <p:pic>
        <p:nvPicPr>
          <p:cNvPr id="6" name="Content Placeholder 5" descr="A diagram of a function&#10;&#10;AI-generated content may be incorrect.">
            <a:extLst>
              <a:ext uri="{FF2B5EF4-FFF2-40B4-BE49-F238E27FC236}">
                <a16:creationId xmlns:a16="http://schemas.microsoft.com/office/drawing/2014/main" id="{5B1A0340-9AB6-7844-7AA1-79B827BE06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8347" y="1736725"/>
            <a:ext cx="7670543" cy="4198938"/>
          </a:xfrm>
        </p:spPr>
      </p:pic>
    </p:spTree>
    <p:extLst>
      <p:ext uri="{BB962C8B-B14F-4D97-AF65-F5344CB8AC3E}">
        <p14:creationId xmlns:p14="http://schemas.microsoft.com/office/powerpoint/2010/main" val="39120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7939-6FAA-38BA-1412-422701187ADA}"/>
              </a:ext>
            </a:extLst>
          </p:cNvPr>
          <p:cNvSpPr>
            <a:spLocks noGrp="1"/>
          </p:cNvSpPr>
          <p:nvPr>
            <p:ph type="title"/>
          </p:nvPr>
        </p:nvSpPr>
        <p:spPr>
          <a:xfrm>
            <a:off x="185877" y="1062360"/>
            <a:ext cx="9948723" cy="5762371"/>
          </a:xfrm>
        </p:spPr>
        <p:txBody>
          <a:bodyPr anchor="b">
            <a:normAutofit/>
          </a:bodyPr>
          <a:lstStyle/>
          <a:p>
            <a:r>
              <a:rPr lang="en-US"/>
              <a:t>Credit Processing Workflow</a:t>
            </a:r>
          </a:p>
        </p:txBody>
      </p:sp>
      <p:sp>
        <p:nvSpPr>
          <p:cNvPr id="4" name="Footer Placeholder 3">
            <a:extLst>
              <a:ext uri="{FF2B5EF4-FFF2-40B4-BE49-F238E27FC236}">
                <a16:creationId xmlns:a16="http://schemas.microsoft.com/office/drawing/2014/main" id="{B9307CE0-FA70-6805-D626-C80801DCADEF}"/>
              </a:ext>
            </a:extLst>
          </p:cNvPr>
          <p:cNvSpPr>
            <a:spLocks noGrp="1"/>
          </p:cNvSpPr>
          <p:nvPr>
            <p:ph type="ftr" sz="quarter" idx="11"/>
          </p:nvPr>
        </p:nvSpPr>
        <p:spPr>
          <a:xfrm>
            <a:off x="9677400" y="618213"/>
            <a:ext cx="1941441" cy="444147"/>
          </a:xfrm>
        </p:spPr>
        <p:txBody>
          <a:bodyPr anchor="t">
            <a:normAutofit/>
          </a:bodyPr>
          <a:lstStyle/>
          <a:p>
            <a:r>
              <a:rPr lang="en-US" dirty="0" err="1"/>
              <a:t>creditavengers</a:t>
            </a:r>
            <a:endParaRPr lang="en-US" dirty="0">
              <a:effectLst/>
            </a:endParaRPr>
          </a:p>
        </p:txBody>
      </p:sp>
      <p:sp>
        <p:nvSpPr>
          <p:cNvPr id="5" name="Date Placeholder 4">
            <a:extLst>
              <a:ext uri="{FF2B5EF4-FFF2-40B4-BE49-F238E27FC236}">
                <a16:creationId xmlns:a16="http://schemas.microsoft.com/office/drawing/2014/main" id="{58C64957-53E0-CE44-710E-74DF093B7C07}"/>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DFC0EB44-0AEA-ED6B-483D-B02F3E96E898}"/>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12</a:t>
            </a:fld>
            <a:endParaRPr lang="en-US"/>
          </a:p>
        </p:txBody>
      </p:sp>
    </p:spTree>
    <p:extLst>
      <p:ext uri="{BB962C8B-B14F-4D97-AF65-F5344CB8AC3E}">
        <p14:creationId xmlns:p14="http://schemas.microsoft.com/office/powerpoint/2010/main" val="21622775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Rules for compliance with policies business">
            <a:extLst>
              <a:ext uri="{FF2B5EF4-FFF2-40B4-BE49-F238E27FC236}">
                <a16:creationId xmlns:a16="http://schemas.microsoft.com/office/drawing/2014/main" id="{E2313F46-655A-43F9-BBBE-F9815795F39C}"/>
              </a:ext>
            </a:extLst>
          </p:cNvPr>
          <p:cNvPicPr>
            <a:picLocks noGrp="1" noChangeAspect="1"/>
          </p:cNvPicPr>
          <p:nvPr>
            <p:ph type="pic" sz="quarter" idx="13"/>
          </p:nvPr>
        </p:nvPicPr>
        <p:blipFill>
          <a:blip r:embed="rId3"/>
          <a:stretch/>
        </p:blipFill>
        <p:spPr>
          <a:xfrm>
            <a:off x="0" y="808987"/>
            <a:ext cx="4800600" cy="3204400"/>
          </a:xfrm>
          <a:prstGeom prst="rect">
            <a:avLst/>
          </a:prstGeom>
          <a:noFill/>
        </p:spPr>
      </p:pic>
      <p:sp>
        <p:nvSpPr>
          <p:cNvPr id="2" name="Title 1">
            <a:extLst>
              <a:ext uri="{FF2B5EF4-FFF2-40B4-BE49-F238E27FC236}">
                <a16:creationId xmlns:a16="http://schemas.microsoft.com/office/drawing/2014/main" id="{EF4FF895-FF14-18B5-F17C-79BD671A85A8}"/>
              </a:ext>
            </a:extLst>
          </p:cNvPr>
          <p:cNvSpPr>
            <a:spLocks noGrp="1"/>
          </p:cNvSpPr>
          <p:nvPr>
            <p:ph type="title"/>
          </p:nvPr>
        </p:nvSpPr>
        <p:spPr>
          <a:xfrm>
            <a:off x="1002085" y="4374100"/>
            <a:ext cx="3897905" cy="1380814"/>
          </a:xfrm>
        </p:spPr>
        <p:txBody>
          <a:bodyPr anchor="t">
            <a:normAutofit/>
          </a:bodyPr>
          <a:lstStyle/>
          <a:p>
            <a:r>
              <a:rPr lang="en-US"/>
              <a:t>Automated Loan Processing Pipeline</a:t>
            </a:r>
          </a:p>
        </p:txBody>
      </p:sp>
      <p:sp>
        <p:nvSpPr>
          <p:cNvPr id="4" name="Content Placeholder 3">
            <a:extLst>
              <a:ext uri="{FF2B5EF4-FFF2-40B4-BE49-F238E27FC236}">
                <a16:creationId xmlns:a16="http://schemas.microsoft.com/office/drawing/2014/main" id="{1E3E0349-72C1-B4D7-D32E-3576C8B6051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dirty="0"/>
              <a:t>Initial Risk Assessment</a:t>
            </a:r>
          </a:p>
          <a:p>
            <a:pPr marL="0" lvl="1" indent="0">
              <a:buFont typeface="Arial" panose="020B0604020202020204" pitchFamily="34" charset="0"/>
              <a:buNone/>
            </a:pPr>
            <a:r>
              <a:rPr dirty="0"/>
              <a:t>Evaluates financial health indicators and verifies compliance and eligibility early in the loan process.</a:t>
            </a:r>
            <a:endParaRPr lang="en-US" dirty="0"/>
          </a:p>
          <a:p>
            <a:pPr marL="0" indent="0">
              <a:spcBef>
                <a:spcPts val="2500"/>
              </a:spcBef>
              <a:buFont typeface="Arial" panose="020B0604020202020204" pitchFamily="34" charset="0"/>
              <a:buNone/>
            </a:pPr>
            <a:r>
              <a:rPr lang="en-US" b="1" dirty="0"/>
              <a:t>ESG Evaluation</a:t>
            </a:r>
          </a:p>
          <a:p>
            <a:pPr marL="0" lvl="1" indent="0">
              <a:buFont typeface="Arial" panose="020B0604020202020204" pitchFamily="34" charset="0"/>
              <a:buNone/>
            </a:pPr>
            <a:r>
              <a:rPr dirty="0"/>
              <a:t>Assesses carbon emissions and ESG certifications to calculate a sustainability score affecting loan rates.</a:t>
            </a:r>
            <a:endParaRPr lang="en-US" dirty="0"/>
          </a:p>
          <a:p>
            <a:pPr marL="0" indent="0">
              <a:spcBef>
                <a:spcPts val="2500"/>
              </a:spcBef>
              <a:buFont typeface="Arial" panose="020B0604020202020204" pitchFamily="34" charset="0"/>
              <a:buNone/>
            </a:pPr>
            <a:r>
              <a:rPr lang="en-US" b="1" dirty="0"/>
              <a:t>Interest Rate Calculation</a:t>
            </a:r>
          </a:p>
          <a:p>
            <a:pPr marL="0" lvl="1" indent="0">
              <a:buFont typeface="Arial" panose="020B0604020202020204" pitchFamily="34" charset="0"/>
              <a:buNone/>
            </a:pPr>
            <a:r>
              <a:rPr dirty="0"/>
              <a:t>Combines base rate, risk premium, and ESG discounts to determine the final loan interest rate.</a:t>
            </a:r>
            <a:endParaRPr lang="en-US" dirty="0"/>
          </a:p>
          <a:p>
            <a:pPr marL="0" indent="0">
              <a:spcBef>
                <a:spcPts val="2500"/>
              </a:spcBef>
              <a:buFont typeface="Arial" panose="020B0604020202020204" pitchFamily="34" charset="0"/>
              <a:buNone/>
            </a:pPr>
            <a:r>
              <a:rPr lang="en-US" b="1" dirty="0"/>
              <a:t>Automated Loan Offer Generation</a:t>
            </a:r>
          </a:p>
          <a:p>
            <a:pPr marL="0" lvl="1" indent="0">
              <a:buFont typeface="Arial" panose="020B0604020202020204" pitchFamily="34" charset="0"/>
              <a:buNone/>
            </a:pPr>
            <a:r>
              <a:rPr dirty="0"/>
              <a:t>Generates digitally signed loan offers including approved amounts, terms, and repayment durations.</a:t>
            </a:r>
            <a:endParaRPr lang="en-US" dirty="0"/>
          </a:p>
        </p:txBody>
      </p:sp>
      <p:sp>
        <p:nvSpPr>
          <p:cNvPr id="5" name="Footer Placeholder 4">
            <a:extLst>
              <a:ext uri="{FF2B5EF4-FFF2-40B4-BE49-F238E27FC236}">
                <a16:creationId xmlns:a16="http://schemas.microsoft.com/office/drawing/2014/main" id="{C12E1FE8-4E62-AF3D-BDB4-AD497EFE0DF4}"/>
              </a:ext>
            </a:extLst>
          </p:cNvPr>
          <p:cNvSpPr>
            <a:spLocks noGrp="1"/>
          </p:cNvSpPr>
          <p:nvPr>
            <p:ph type="ftr" sz="quarter" idx="11"/>
          </p:nvPr>
        </p:nvSpPr>
        <p:spPr>
          <a:xfrm>
            <a:off x="602974" y="6029867"/>
            <a:ext cx="1911096" cy="365126"/>
          </a:xfrm>
        </p:spPr>
        <p:txBody>
          <a:bodyPr anchor="ctr">
            <a:normAutofit/>
          </a:bodyPr>
          <a:lstStyle/>
          <a:p>
            <a:r>
              <a:rPr lang="en-US" dirty="0" err="1"/>
              <a:t>creditavengers</a:t>
            </a:r>
            <a:endParaRPr lang="en-US" dirty="0">
              <a:effectLst/>
            </a:endParaRPr>
          </a:p>
        </p:txBody>
      </p:sp>
      <p:sp>
        <p:nvSpPr>
          <p:cNvPr id="6" name="Date Placeholder 5">
            <a:extLst>
              <a:ext uri="{FF2B5EF4-FFF2-40B4-BE49-F238E27FC236}">
                <a16:creationId xmlns:a16="http://schemas.microsoft.com/office/drawing/2014/main" id="{96CAB87A-BD9D-7A85-C4A5-C718FAEE4FDB}"/>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9/22/2025</a:t>
            </a:fld>
            <a:endParaRPr lang="en-US"/>
          </a:p>
        </p:txBody>
      </p:sp>
      <p:sp>
        <p:nvSpPr>
          <p:cNvPr id="7" name="Slide Number Placeholder 6">
            <a:extLst>
              <a:ext uri="{FF2B5EF4-FFF2-40B4-BE49-F238E27FC236}">
                <a16:creationId xmlns:a16="http://schemas.microsoft.com/office/drawing/2014/main" id="{5A4D346B-2533-E131-C9F3-691965E18A2E}"/>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13</a:t>
            </a:fld>
            <a:endParaRPr lang="en-US"/>
          </a:p>
        </p:txBody>
      </p:sp>
    </p:spTree>
    <p:extLst>
      <p:ext uri="{BB962C8B-B14F-4D97-AF65-F5344CB8AC3E}">
        <p14:creationId xmlns:p14="http://schemas.microsoft.com/office/powerpoint/2010/main" val="16793135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7C4E-6BF5-7EE8-13CF-4FE170E3A6EA}"/>
              </a:ext>
            </a:extLst>
          </p:cNvPr>
          <p:cNvSpPr>
            <a:spLocks noGrp="1"/>
          </p:cNvSpPr>
          <p:nvPr>
            <p:ph type="title"/>
          </p:nvPr>
        </p:nvSpPr>
        <p:spPr>
          <a:xfrm>
            <a:off x="185877" y="1062360"/>
            <a:ext cx="9948723" cy="5762371"/>
          </a:xfrm>
        </p:spPr>
        <p:txBody>
          <a:bodyPr anchor="b">
            <a:normAutofit/>
          </a:bodyPr>
          <a:lstStyle/>
          <a:p>
            <a:r>
              <a:rPr lang="en-US"/>
              <a:t>ESG Framework &amp; Scoring</a:t>
            </a:r>
          </a:p>
        </p:txBody>
      </p:sp>
      <p:sp>
        <p:nvSpPr>
          <p:cNvPr id="4" name="Footer Placeholder 3">
            <a:extLst>
              <a:ext uri="{FF2B5EF4-FFF2-40B4-BE49-F238E27FC236}">
                <a16:creationId xmlns:a16="http://schemas.microsoft.com/office/drawing/2014/main" id="{20B9EB71-6AF5-4A59-7294-FD77545F309C}"/>
              </a:ext>
            </a:extLst>
          </p:cNvPr>
          <p:cNvSpPr>
            <a:spLocks noGrp="1"/>
          </p:cNvSpPr>
          <p:nvPr>
            <p:ph type="ftr" sz="quarter" idx="11"/>
          </p:nvPr>
        </p:nvSpPr>
        <p:spPr>
          <a:xfrm>
            <a:off x="9677400" y="618213"/>
            <a:ext cx="1941441" cy="444147"/>
          </a:xfrm>
        </p:spPr>
        <p:txBody>
          <a:bodyPr anchor="t">
            <a:normAutofit/>
          </a:bodyPr>
          <a:lstStyle/>
          <a:p>
            <a:r>
              <a:rPr lang="en-US" dirty="0" err="1"/>
              <a:t>creditavengers</a:t>
            </a:r>
            <a:endParaRPr lang="en-US" dirty="0">
              <a:effectLst/>
            </a:endParaRPr>
          </a:p>
        </p:txBody>
      </p:sp>
      <p:sp>
        <p:nvSpPr>
          <p:cNvPr id="5" name="Date Placeholder 4">
            <a:extLst>
              <a:ext uri="{FF2B5EF4-FFF2-40B4-BE49-F238E27FC236}">
                <a16:creationId xmlns:a16="http://schemas.microsoft.com/office/drawing/2014/main" id="{7B349688-A8B8-166B-EAC2-C9E15D08F0BB}"/>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CA8F9A74-C8EA-C276-1E9E-726A43E5DE78}"/>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14</a:t>
            </a:fld>
            <a:endParaRPr lang="en-US"/>
          </a:p>
        </p:txBody>
      </p:sp>
    </p:spTree>
    <p:extLst>
      <p:ext uri="{BB962C8B-B14F-4D97-AF65-F5344CB8AC3E}">
        <p14:creationId xmlns:p14="http://schemas.microsoft.com/office/powerpoint/2010/main" val="11366638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http://teekid.com/istockphoto/banner/banner3.jpg">
            <a:extLst>
              <a:ext uri="{FF2B5EF4-FFF2-40B4-BE49-F238E27FC236}">
                <a16:creationId xmlns:a16="http://schemas.microsoft.com/office/drawing/2014/main" id="{B05B95C7-D5CE-4678-99D5-316E17738771}"/>
              </a:ext>
            </a:extLst>
          </p:cNvPr>
          <p:cNvPicPr>
            <a:picLocks noGrp="1" noChangeAspect="1"/>
          </p:cNvPicPr>
          <p:nvPr>
            <p:ph type="pic" sz="quarter" idx="13"/>
          </p:nvPr>
        </p:nvPicPr>
        <p:blipFill>
          <a:blip r:embed="rId3"/>
          <a:srcRect l="452" r="1" b="1"/>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D69F04FC-850C-C34D-26F3-B6B613B94D2E}"/>
              </a:ext>
            </a:extLst>
          </p:cNvPr>
          <p:cNvSpPr>
            <a:spLocks noGrp="1"/>
          </p:cNvSpPr>
          <p:nvPr>
            <p:ph type="title"/>
          </p:nvPr>
        </p:nvSpPr>
        <p:spPr>
          <a:xfrm>
            <a:off x="1002085" y="4374100"/>
            <a:ext cx="3897905" cy="1380814"/>
          </a:xfrm>
        </p:spPr>
        <p:txBody>
          <a:bodyPr anchor="t">
            <a:normAutofit/>
          </a:bodyPr>
          <a:lstStyle/>
          <a:p>
            <a:pPr>
              <a:lnSpc>
                <a:spcPct val="90000"/>
              </a:lnSpc>
            </a:pPr>
            <a:r>
              <a:rPr lang="en-US" sz="2600"/>
              <a:t>Sustainability Scoring and Interest Rate Discounts</a:t>
            </a:r>
          </a:p>
        </p:txBody>
      </p:sp>
      <p:sp>
        <p:nvSpPr>
          <p:cNvPr id="4" name="Content Placeholder 3">
            <a:extLst>
              <a:ext uri="{FF2B5EF4-FFF2-40B4-BE49-F238E27FC236}">
                <a16:creationId xmlns:a16="http://schemas.microsoft.com/office/drawing/2014/main" id="{1E6E3735-CBD4-56A9-2BCA-F9FAD3C577E2}"/>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ESG Score Composition</a:t>
            </a:r>
          </a:p>
          <a:p>
            <a:pPr marL="0" lvl="1" indent="0">
              <a:buFont typeface="Arial" panose="020B0604020202020204" pitchFamily="34" charset="0"/>
              <a:buNone/>
            </a:pPr>
            <a:r>
              <a:t>ESG scores combine 70% carbon performance and 30% qualitative factors like governance and certifications.</a:t>
            </a:r>
            <a:endParaRPr lang="en-US"/>
          </a:p>
          <a:p>
            <a:pPr marL="0" indent="0">
              <a:spcBef>
                <a:spcPts val="2500"/>
              </a:spcBef>
              <a:buFont typeface="Arial" panose="020B0604020202020204" pitchFamily="34" charset="0"/>
              <a:buNone/>
            </a:pPr>
            <a:r>
              <a:rPr lang="en-US" b="1"/>
              <a:t>Interest Rate Discounts</a:t>
            </a:r>
          </a:p>
          <a:p>
            <a:pPr marL="0" lvl="1" indent="0">
              <a:buFont typeface="Arial" panose="020B0604020202020204" pitchFamily="34" charset="0"/>
              <a:buNone/>
            </a:pPr>
            <a:r>
              <a:t>Higher ESG scores earn interest rate discounts, incentivizing sustainable loan applicants effectively.</a:t>
            </a:r>
            <a:endParaRPr lang="en-US"/>
          </a:p>
          <a:p>
            <a:pPr marL="0" indent="0">
              <a:spcBef>
                <a:spcPts val="2500"/>
              </a:spcBef>
              <a:buFont typeface="Arial" panose="020B0604020202020204" pitchFamily="34" charset="0"/>
              <a:buNone/>
            </a:pPr>
            <a:r>
              <a:rPr lang="en-US" b="1"/>
              <a:t>Supported Certifications</a:t>
            </a:r>
          </a:p>
          <a:p>
            <a:pPr marL="0" lvl="1" indent="0">
              <a:buFont typeface="Arial" panose="020B0604020202020204" pitchFamily="34" charset="0"/>
              <a:buNone/>
            </a:pPr>
            <a:r>
              <a:t>Certifications like B-Corp, ISO 14001, and LEED enhance qualitative ESG scores and credibility.</a:t>
            </a:r>
            <a:endParaRPr lang="en-US"/>
          </a:p>
          <a:p>
            <a:pPr marL="0" indent="0">
              <a:spcBef>
                <a:spcPts val="2500"/>
              </a:spcBef>
              <a:buFont typeface="Arial" panose="020B0604020202020204" pitchFamily="34" charset="0"/>
              <a:buNone/>
            </a:pPr>
            <a:r>
              <a:rPr lang="en-US" b="1"/>
              <a:t>Real-Time ESG Reporting</a:t>
            </a:r>
          </a:p>
          <a:p>
            <a:pPr marL="0" lvl="1" indent="0">
              <a:buFont typeface="Arial" panose="020B0604020202020204" pitchFamily="34" charset="0"/>
              <a:buNone/>
            </a:pPr>
            <a:r>
              <a:t>Real-time ESG data fetching enables dynamic and up-to-date sustainability assessments for lending.</a:t>
            </a:r>
            <a:endParaRPr lang="en-US"/>
          </a:p>
        </p:txBody>
      </p:sp>
      <p:sp>
        <p:nvSpPr>
          <p:cNvPr id="5" name="Footer Placeholder 4">
            <a:extLst>
              <a:ext uri="{FF2B5EF4-FFF2-40B4-BE49-F238E27FC236}">
                <a16:creationId xmlns:a16="http://schemas.microsoft.com/office/drawing/2014/main" id="{2C2E844A-7AA4-3E94-54E4-8AE7809B019F}"/>
              </a:ext>
            </a:extLst>
          </p:cNvPr>
          <p:cNvSpPr>
            <a:spLocks noGrp="1"/>
          </p:cNvSpPr>
          <p:nvPr>
            <p:ph type="ftr" sz="quarter" idx="11"/>
          </p:nvPr>
        </p:nvSpPr>
        <p:spPr>
          <a:xfrm>
            <a:off x="602974" y="6029867"/>
            <a:ext cx="1911096" cy="365126"/>
          </a:xfrm>
        </p:spPr>
        <p:txBody>
          <a:bodyPr anchor="ctr">
            <a:normAutofit/>
          </a:bodyPr>
          <a:lstStyle/>
          <a:p>
            <a:r>
              <a:rPr lang="en-US" dirty="0" err="1"/>
              <a:t>creditavengers</a:t>
            </a:r>
            <a:endParaRPr lang="en-US" dirty="0">
              <a:effectLst/>
            </a:endParaRPr>
          </a:p>
        </p:txBody>
      </p:sp>
      <p:sp>
        <p:nvSpPr>
          <p:cNvPr id="6" name="Date Placeholder 5">
            <a:extLst>
              <a:ext uri="{FF2B5EF4-FFF2-40B4-BE49-F238E27FC236}">
                <a16:creationId xmlns:a16="http://schemas.microsoft.com/office/drawing/2014/main" id="{226CFBC3-9110-3D03-259C-D44501F00129}"/>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9/22/2025</a:t>
            </a:fld>
            <a:endParaRPr lang="en-US"/>
          </a:p>
        </p:txBody>
      </p:sp>
      <p:sp>
        <p:nvSpPr>
          <p:cNvPr id="7" name="Slide Number Placeholder 6">
            <a:extLst>
              <a:ext uri="{FF2B5EF4-FFF2-40B4-BE49-F238E27FC236}">
                <a16:creationId xmlns:a16="http://schemas.microsoft.com/office/drawing/2014/main" id="{3DC8A81E-8B46-8BD9-0AA4-A18F20F7DE85}"/>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15</a:t>
            </a:fld>
            <a:endParaRPr lang="en-US"/>
          </a:p>
        </p:txBody>
      </p:sp>
    </p:spTree>
    <p:extLst>
      <p:ext uri="{BB962C8B-B14F-4D97-AF65-F5344CB8AC3E}">
        <p14:creationId xmlns:p14="http://schemas.microsoft.com/office/powerpoint/2010/main" val="140819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75F4-8B21-82FF-8A72-F8BA24E252C5}"/>
              </a:ext>
            </a:extLst>
          </p:cNvPr>
          <p:cNvSpPr>
            <a:spLocks noGrp="1"/>
          </p:cNvSpPr>
          <p:nvPr>
            <p:ph type="title"/>
          </p:nvPr>
        </p:nvSpPr>
        <p:spPr>
          <a:xfrm>
            <a:off x="185877" y="1062360"/>
            <a:ext cx="9948723" cy="5762371"/>
          </a:xfrm>
        </p:spPr>
        <p:txBody>
          <a:bodyPr anchor="b">
            <a:normAutofit/>
          </a:bodyPr>
          <a:lstStyle/>
          <a:p>
            <a:r>
              <a:rPr lang="en-US"/>
              <a:t>Project Summary</a:t>
            </a:r>
          </a:p>
        </p:txBody>
      </p:sp>
      <p:sp>
        <p:nvSpPr>
          <p:cNvPr id="4" name="Footer Placeholder 3">
            <a:extLst>
              <a:ext uri="{FF2B5EF4-FFF2-40B4-BE49-F238E27FC236}">
                <a16:creationId xmlns:a16="http://schemas.microsoft.com/office/drawing/2014/main" id="{2C60B41D-3377-9283-C5E3-524C2B156ACA}"/>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err="1"/>
              <a:t>creditavengers</a:t>
            </a:r>
            <a:endParaRPr lang="en-US" dirty="0"/>
          </a:p>
        </p:txBody>
      </p:sp>
      <p:sp>
        <p:nvSpPr>
          <p:cNvPr id="5" name="Date Placeholder 4">
            <a:extLst>
              <a:ext uri="{FF2B5EF4-FFF2-40B4-BE49-F238E27FC236}">
                <a16:creationId xmlns:a16="http://schemas.microsoft.com/office/drawing/2014/main" id="{4BD2B6CA-10FF-7750-A6BA-C79425794943}"/>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A8B17685-ACBE-F158-CB42-64EC4FDB471F}"/>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2</a:t>
            </a:fld>
            <a:endParaRPr lang="en-US"/>
          </a:p>
        </p:txBody>
      </p:sp>
    </p:spTree>
    <p:extLst>
      <p:ext uri="{BB962C8B-B14F-4D97-AF65-F5344CB8AC3E}">
        <p14:creationId xmlns:p14="http://schemas.microsoft.com/office/powerpoint/2010/main" val="17348145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martphone, ATM, laptop computer, cryptocurrencies, pie chart, bank building, CPU and globe arranged on pink/gray background.">
            <a:extLst>
              <a:ext uri="{FF2B5EF4-FFF2-40B4-BE49-F238E27FC236}">
                <a16:creationId xmlns:a16="http://schemas.microsoft.com/office/drawing/2014/main" id="{6BD2313D-523D-4F52-ADA4-E86D9A30FC61}"/>
              </a:ext>
            </a:extLst>
          </p:cNvPr>
          <p:cNvPicPr>
            <a:picLocks noGrp="1" noChangeAspect="1"/>
          </p:cNvPicPr>
          <p:nvPr>
            <p:ph type="pic" sz="quarter" idx="13"/>
          </p:nvPr>
        </p:nvPicPr>
        <p:blipFill>
          <a:blip r:embed="rId3"/>
          <a:srcRect l="18952" r="14598" b="-2"/>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85CC19CA-6341-3709-E953-C1D6D707CBF5}"/>
              </a:ext>
            </a:extLst>
          </p:cNvPr>
          <p:cNvSpPr>
            <a:spLocks noGrp="1"/>
          </p:cNvSpPr>
          <p:nvPr>
            <p:ph type="title"/>
          </p:nvPr>
        </p:nvSpPr>
        <p:spPr>
          <a:xfrm>
            <a:off x="1002085" y="4374100"/>
            <a:ext cx="3897905" cy="1380814"/>
          </a:xfrm>
        </p:spPr>
        <p:txBody>
          <a:bodyPr anchor="t">
            <a:normAutofit/>
          </a:bodyPr>
          <a:lstStyle/>
          <a:p>
            <a:pPr>
              <a:lnSpc>
                <a:spcPct val="90000"/>
              </a:lnSpc>
            </a:pPr>
            <a:r>
              <a:rPr lang="en-US" sz="2600"/>
              <a:t>Overview of A2A Consumer Banking System</a:t>
            </a:r>
          </a:p>
        </p:txBody>
      </p:sp>
      <p:sp>
        <p:nvSpPr>
          <p:cNvPr id="4" name="Content Placeholder 3">
            <a:extLst>
              <a:ext uri="{FF2B5EF4-FFF2-40B4-BE49-F238E27FC236}">
                <a16:creationId xmlns:a16="http://schemas.microsoft.com/office/drawing/2014/main" id="{6FEFAEDD-E249-B6AE-990D-6C7BE6AF048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dirty="0"/>
              <a:t>Agent-to-Agent Model</a:t>
            </a:r>
          </a:p>
          <a:p>
            <a:pPr marL="0" lvl="1" indent="0">
              <a:buFont typeface="Arial" panose="020B0604020202020204" pitchFamily="34" charset="0"/>
              <a:buNone/>
            </a:pPr>
            <a:r>
              <a:rPr dirty="0"/>
              <a:t>The system uses an Agent-to-Agent model to simulate real-time </a:t>
            </a:r>
            <a:r>
              <a:rPr lang="en-US" dirty="0"/>
              <a:t>Line of Credit</a:t>
            </a:r>
            <a:r>
              <a:rPr dirty="0"/>
              <a:t> workflows between consumer and bank agents.</a:t>
            </a:r>
            <a:endParaRPr lang="en-US" dirty="0"/>
          </a:p>
          <a:p>
            <a:pPr marL="0" indent="0">
              <a:spcBef>
                <a:spcPts val="2500"/>
              </a:spcBef>
              <a:buFont typeface="Arial" panose="020B0604020202020204" pitchFamily="34" charset="0"/>
              <a:buNone/>
            </a:pPr>
            <a:r>
              <a:rPr lang="en-US" b="1" dirty="0"/>
              <a:t>ESG Integration in Lending</a:t>
            </a:r>
          </a:p>
          <a:p>
            <a:pPr marL="0" lvl="1" indent="0">
              <a:buFont typeface="Arial" panose="020B0604020202020204" pitchFamily="34" charset="0"/>
              <a:buNone/>
            </a:pPr>
            <a:r>
              <a:rPr dirty="0"/>
              <a:t>ESG criteria are embedded into lending decisions, influencing interest rates with sustainability-focused discounts.</a:t>
            </a:r>
            <a:endParaRPr lang="en-US" dirty="0"/>
          </a:p>
          <a:p>
            <a:pPr marL="0" indent="0">
              <a:spcBef>
                <a:spcPts val="2500"/>
              </a:spcBef>
              <a:buFont typeface="Arial" panose="020B0604020202020204" pitchFamily="34" charset="0"/>
              <a:buNone/>
            </a:pPr>
            <a:r>
              <a:rPr lang="en-US" b="1" dirty="0"/>
              <a:t>Secure Communication Protocol</a:t>
            </a:r>
          </a:p>
          <a:p>
            <a:pPr marL="0" lvl="1" indent="0">
              <a:buFont typeface="Arial" panose="020B0604020202020204" pitchFamily="34" charset="0"/>
              <a:buNone/>
            </a:pPr>
            <a:r>
              <a:rPr dirty="0"/>
              <a:t>The Wells Fargo Agent Protocol ensures secure, structured messaging and digital signature validation among agents.</a:t>
            </a:r>
            <a:endParaRPr lang="en-US" dirty="0"/>
          </a:p>
          <a:p>
            <a:pPr marL="0" indent="0">
              <a:spcBef>
                <a:spcPts val="2500"/>
              </a:spcBef>
              <a:buFont typeface="Arial" panose="020B0604020202020204" pitchFamily="34" charset="0"/>
              <a:buNone/>
            </a:pPr>
            <a:r>
              <a:rPr lang="en-US" b="1" dirty="0"/>
              <a:t>Multi-bank Credit Processing</a:t>
            </a:r>
          </a:p>
          <a:p>
            <a:pPr marL="0" lvl="1" indent="0">
              <a:buFont typeface="Arial" panose="020B0604020202020204" pitchFamily="34" charset="0"/>
              <a:buNone/>
            </a:pPr>
            <a:r>
              <a:rPr dirty="0"/>
              <a:t>The platform processes corporate credit applications across five banks, each with distinct policies and priorities.</a:t>
            </a:r>
            <a:endParaRPr lang="en-US" dirty="0"/>
          </a:p>
        </p:txBody>
      </p:sp>
      <p:sp>
        <p:nvSpPr>
          <p:cNvPr id="5" name="Footer Placeholder 4">
            <a:extLst>
              <a:ext uri="{FF2B5EF4-FFF2-40B4-BE49-F238E27FC236}">
                <a16:creationId xmlns:a16="http://schemas.microsoft.com/office/drawing/2014/main" id="{F8653C70-5EC7-CCFE-824D-35E99EBBB4D5}"/>
              </a:ext>
            </a:extLst>
          </p:cNvPr>
          <p:cNvSpPr>
            <a:spLocks noGrp="1"/>
          </p:cNvSpPr>
          <p:nvPr>
            <p:ph type="ftr" sz="quarter" idx="11"/>
          </p:nvPr>
        </p:nvSpPr>
        <p:spPr>
          <a:xfrm>
            <a:off x="602974" y="6029867"/>
            <a:ext cx="1911096" cy="365126"/>
          </a:xfrm>
        </p:spPr>
        <p:txBody>
          <a:bodyPr anchor="ctr">
            <a:normAutofit/>
          </a:bodyPr>
          <a:lstStyle/>
          <a:p>
            <a:pPr>
              <a:spcAft>
                <a:spcPts val="600"/>
              </a:spcAft>
            </a:pPr>
            <a:r>
              <a:rPr lang="en-US" dirty="0" err="1"/>
              <a:t>Creditavengers</a:t>
            </a:r>
            <a:endParaRPr lang="en-US" dirty="0"/>
          </a:p>
        </p:txBody>
      </p:sp>
      <p:sp>
        <p:nvSpPr>
          <p:cNvPr id="6" name="Date Placeholder 5">
            <a:extLst>
              <a:ext uri="{FF2B5EF4-FFF2-40B4-BE49-F238E27FC236}">
                <a16:creationId xmlns:a16="http://schemas.microsoft.com/office/drawing/2014/main" id="{63D67F35-8517-640A-B1BE-225D816D2B30}"/>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9/22/2025</a:t>
            </a:fld>
            <a:endParaRPr lang="en-US"/>
          </a:p>
        </p:txBody>
      </p:sp>
      <p:sp>
        <p:nvSpPr>
          <p:cNvPr id="7" name="Slide Number Placeholder 6">
            <a:extLst>
              <a:ext uri="{FF2B5EF4-FFF2-40B4-BE49-F238E27FC236}">
                <a16:creationId xmlns:a16="http://schemas.microsoft.com/office/drawing/2014/main" id="{AAE2B551-CDEE-4FF7-997C-70326585E5B0}"/>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3</a:t>
            </a:fld>
            <a:endParaRPr lang="en-US"/>
          </a:p>
        </p:txBody>
      </p:sp>
    </p:spTree>
    <p:extLst>
      <p:ext uri="{BB962C8B-B14F-4D97-AF65-F5344CB8AC3E}">
        <p14:creationId xmlns:p14="http://schemas.microsoft.com/office/powerpoint/2010/main" val="38725053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7B6D9-5751-3E52-8356-D3231851DB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F8B62-7A02-0A24-5EC5-C75B8733AFBC}"/>
              </a:ext>
            </a:extLst>
          </p:cNvPr>
          <p:cNvSpPr>
            <a:spLocks noGrp="1"/>
          </p:cNvSpPr>
          <p:nvPr>
            <p:ph type="title"/>
          </p:nvPr>
        </p:nvSpPr>
        <p:spPr>
          <a:xfrm>
            <a:off x="185877" y="1062360"/>
            <a:ext cx="9948723" cy="5762371"/>
          </a:xfrm>
        </p:spPr>
        <p:txBody>
          <a:bodyPr anchor="b">
            <a:normAutofit/>
          </a:bodyPr>
          <a:lstStyle/>
          <a:p>
            <a:r>
              <a:rPr lang="en-US"/>
              <a:t>Innovation &amp; Business Value</a:t>
            </a:r>
          </a:p>
        </p:txBody>
      </p:sp>
      <p:sp>
        <p:nvSpPr>
          <p:cNvPr id="4" name="Footer Placeholder 3">
            <a:extLst>
              <a:ext uri="{FF2B5EF4-FFF2-40B4-BE49-F238E27FC236}">
                <a16:creationId xmlns:a16="http://schemas.microsoft.com/office/drawing/2014/main" id="{C45F430B-FEA2-423B-CD22-2A33238B48E6}"/>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err="1"/>
              <a:t>creditavengers</a:t>
            </a:r>
            <a:endParaRPr lang="en-US" dirty="0"/>
          </a:p>
        </p:txBody>
      </p:sp>
      <p:sp>
        <p:nvSpPr>
          <p:cNvPr id="5" name="Date Placeholder 4">
            <a:extLst>
              <a:ext uri="{FF2B5EF4-FFF2-40B4-BE49-F238E27FC236}">
                <a16:creationId xmlns:a16="http://schemas.microsoft.com/office/drawing/2014/main" id="{4551B972-7B1F-79E8-1E15-574E032D46F6}"/>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3E2789CB-8CE1-8501-3291-07B7C037DEE2}"/>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4</a:t>
            </a:fld>
            <a:endParaRPr lang="en-US"/>
          </a:p>
        </p:txBody>
      </p:sp>
    </p:spTree>
    <p:extLst>
      <p:ext uri="{BB962C8B-B14F-4D97-AF65-F5344CB8AC3E}">
        <p14:creationId xmlns:p14="http://schemas.microsoft.com/office/powerpoint/2010/main" val="443653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1F0AA-2A0D-E80D-A4B0-AD585C821244}"/>
            </a:ext>
          </a:extLst>
        </p:cNvPr>
        <p:cNvGrpSpPr/>
        <p:nvPr/>
      </p:nvGrpSpPr>
      <p:grpSpPr>
        <a:xfrm>
          <a:off x="0" y="0"/>
          <a:ext cx="0" cy="0"/>
          <a:chOff x="0" y="0"/>
          <a:chExt cx="0" cy="0"/>
        </a:xfrm>
      </p:grpSpPr>
      <p:pic>
        <p:nvPicPr>
          <p:cNvPr id="8" name="Content Placeholder 7" descr="Fintech electronic banking internet network finance technology">
            <a:extLst>
              <a:ext uri="{FF2B5EF4-FFF2-40B4-BE49-F238E27FC236}">
                <a16:creationId xmlns:a16="http://schemas.microsoft.com/office/drawing/2014/main" id="{A42CD047-E410-F42E-2B0A-800A69F287C0}"/>
              </a:ext>
            </a:extLst>
          </p:cNvPr>
          <p:cNvPicPr>
            <a:picLocks noGrp="1" noChangeAspect="1"/>
          </p:cNvPicPr>
          <p:nvPr>
            <p:ph type="pic" sz="quarter" idx="13"/>
          </p:nvPr>
        </p:nvPicPr>
        <p:blipFill>
          <a:blip r:embed="rId3"/>
          <a:srcRect l="19779" r="30447" b="1"/>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9C8D186F-31DE-5831-7286-FABB9FE0A7CE}"/>
              </a:ext>
            </a:extLst>
          </p:cNvPr>
          <p:cNvSpPr>
            <a:spLocks noGrp="1"/>
          </p:cNvSpPr>
          <p:nvPr>
            <p:ph type="title"/>
          </p:nvPr>
        </p:nvSpPr>
        <p:spPr>
          <a:xfrm>
            <a:off x="1002085" y="4374100"/>
            <a:ext cx="3897905" cy="1380814"/>
          </a:xfrm>
        </p:spPr>
        <p:txBody>
          <a:bodyPr anchor="t">
            <a:normAutofit/>
          </a:bodyPr>
          <a:lstStyle/>
          <a:p>
            <a:r>
              <a:rPr lang="en-US"/>
              <a:t>Advanced Features and Strategic Impact</a:t>
            </a:r>
          </a:p>
        </p:txBody>
      </p:sp>
      <p:sp>
        <p:nvSpPr>
          <p:cNvPr id="4" name="Content Placeholder 3">
            <a:extLst>
              <a:ext uri="{FF2B5EF4-FFF2-40B4-BE49-F238E27FC236}">
                <a16:creationId xmlns:a16="http://schemas.microsoft.com/office/drawing/2014/main" id="{5CBEFC6B-FB52-BA80-9F66-F56D9E95C86D}"/>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AI-Powered Negotiation</a:t>
            </a:r>
          </a:p>
          <a:p>
            <a:pPr marL="0" lvl="1" indent="0">
              <a:buFont typeface="Arial" panose="020B0604020202020204" pitchFamily="34" charset="0"/>
              <a:buNone/>
            </a:pPr>
            <a:r>
              <a:t>AI dynamically adjusts loan terms based on ESG performance and risk profiles to optimize lending decisions.</a:t>
            </a:r>
            <a:endParaRPr lang="en-US"/>
          </a:p>
          <a:p>
            <a:pPr marL="0" indent="0">
              <a:spcBef>
                <a:spcPts val="2500"/>
              </a:spcBef>
              <a:buFont typeface="Arial" panose="020B0604020202020204" pitchFamily="34" charset="0"/>
              <a:buNone/>
            </a:pPr>
            <a:r>
              <a:rPr lang="en-US" b="1"/>
              <a:t>Secure Agent Communication</a:t>
            </a:r>
          </a:p>
          <a:p>
            <a:pPr marL="0" lvl="1" indent="0">
              <a:buFont typeface="Arial" panose="020B0604020202020204" pitchFamily="34" charset="0"/>
              <a:buNone/>
            </a:pPr>
            <a:r>
              <a:t>The WFAP protocol ensures secure and compliant communication between agents in the banking system.</a:t>
            </a:r>
            <a:endParaRPr lang="en-US"/>
          </a:p>
          <a:p>
            <a:pPr marL="0" indent="0">
              <a:spcBef>
                <a:spcPts val="2500"/>
              </a:spcBef>
              <a:buFont typeface="Arial" panose="020B0604020202020204" pitchFamily="34" charset="0"/>
              <a:buNone/>
            </a:pPr>
            <a:r>
              <a:rPr lang="en-US" b="1"/>
              <a:t>Automated Multi-Bank Processing</a:t>
            </a:r>
          </a:p>
          <a:p>
            <a:pPr marL="0" lvl="1" indent="0">
              <a:buFont typeface="Arial" panose="020B0604020202020204" pitchFamily="34" charset="0"/>
              <a:buNone/>
            </a:pPr>
            <a:r>
              <a:t>Scalable platform automates credit processing across multiple banks, reducing manual work and turnaround time.</a:t>
            </a:r>
            <a:endParaRPr lang="en-US"/>
          </a:p>
          <a:p>
            <a:pPr marL="0" indent="0">
              <a:spcBef>
                <a:spcPts val="2500"/>
              </a:spcBef>
              <a:buFont typeface="Arial" panose="020B0604020202020204" pitchFamily="34" charset="0"/>
              <a:buNone/>
            </a:pPr>
            <a:r>
              <a:rPr lang="en-US" b="1"/>
              <a:t>ESG-Focused Decisioning Framework</a:t>
            </a:r>
          </a:p>
          <a:p>
            <a:pPr marL="0" lvl="1" indent="0">
              <a:buFont typeface="Arial" panose="020B0604020202020204" pitchFamily="34" charset="0"/>
              <a:buNone/>
            </a:pPr>
            <a:r>
              <a:t>Sustainable lending practices aligned with corporate social responsibility goals drive strategic business value.</a:t>
            </a:r>
            <a:endParaRPr lang="en-US"/>
          </a:p>
        </p:txBody>
      </p:sp>
      <p:sp>
        <p:nvSpPr>
          <p:cNvPr id="5" name="Footer Placeholder 4">
            <a:extLst>
              <a:ext uri="{FF2B5EF4-FFF2-40B4-BE49-F238E27FC236}">
                <a16:creationId xmlns:a16="http://schemas.microsoft.com/office/drawing/2014/main" id="{032996B3-ECD6-AC63-6E44-87460190D0C6}"/>
              </a:ext>
            </a:extLst>
          </p:cNvPr>
          <p:cNvSpPr>
            <a:spLocks noGrp="1"/>
          </p:cNvSpPr>
          <p:nvPr>
            <p:ph type="ftr" sz="quarter" idx="11"/>
          </p:nvPr>
        </p:nvSpPr>
        <p:spPr>
          <a:xfrm>
            <a:off x="602974" y="6029867"/>
            <a:ext cx="1911096" cy="365126"/>
          </a:xfrm>
        </p:spPr>
        <p:txBody>
          <a:bodyPr anchor="ctr">
            <a:normAutofit/>
          </a:bodyPr>
          <a:lstStyle/>
          <a:p>
            <a:pPr>
              <a:spcAft>
                <a:spcPts val="600"/>
              </a:spcAft>
            </a:pPr>
            <a:r>
              <a:rPr lang="en-US"/>
              <a:t>creditavengers</a:t>
            </a:r>
            <a:endParaRPr lang="en-US" dirty="0"/>
          </a:p>
        </p:txBody>
      </p:sp>
      <p:sp>
        <p:nvSpPr>
          <p:cNvPr id="6" name="Date Placeholder 5">
            <a:extLst>
              <a:ext uri="{FF2B5EF4-FFF2-40B4-BE49-F238E27FC236}">
                <a16:creationId xmlns:a16="http://schemas.microsoft.com/office/drawing/2014/main" id="{5D289D59-7BCE-12EF-6877-D260F247D230}"/>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9/22/2025</a:t>
            </a:fld>
            <a:endParaRPr lang="en-US"/>
          </a:p>
        </p:txBody>
      </p:sp>
      <p:sp>
        <p:nvSpPr>
          <p:cNvPr id="7" name="Slide Number Placeholder 6">
            <a:extLst>
              <a:ext uri="{FF2B5EF4-FFF2-40B4-BE49-F238E27FC236}">
                <a16:creationId xmlns:a16="http://schemas.microsoft.com/office/drawing/2014/main" id="{DF76A45A-3B15-AE73-DC67-80A91B899E40}"/>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5</a:t>
            </a:fld>
            <a:endParaRPr lang="en-US"/>
          </a:p>
        </p:txBody>
      </p:sp>
    </p:spTree>
    <p:extLst>
      <p:ext uri="{BB962C8B-B14F-4D97-AF65-F5344CB8AC3E}">
        <p14:creationId xmlns:p14="http://schemas.microsoft.com/office/powerpoint/2010/main" val="23486440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5DC29-5103-7A4F-958C-D7EC8897C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14A67-153A-6701-042F-773ACE001C66}"/>
              </a:ext>
            </a:extLst>
          </p:cNvPr>
          <p:cNvSpPr>
            <a:spLocks noGrp="1"/>
          </p:cNvSpPr>
          <p:nvPr>
            <p:ph type="title"/>
          </p:nvPr>
        </p:nvSpPr>
        <p:spPr/>
        <p:txBody>
          <a:bodyPr/>
          <a:lstStyle/>
          <a:p>
            <a:r>
              <a:t>Implemented Capabilities from WFAP Protocol</a:t>
            </a:r>
          </a:p>
        </p:txBody>
      </p:sp>
      <p:sp>
        <p:nvSpPr>
          <p:cNvPr id="3" name="Content Placeholder 2">
            <a:extLst>
              <a:ext uri="{FF2B5EF4-FFF2-40B4-BE49-F238E27FC236}">
                <a16:creationId xmlns:a16="http://schemas.microsoft.com/office/drawing/2014/main" id="{B7D7F721-460D-319C-497F-21D1C252658B}"/>
              </a:ext>
            </a:extLst>
          </p:cNvPr>
          <p:cNvSpPr>
            <a:spLocks noGrp="1"/>
          </p:cNvSpPr>
          <p:nvPr>
            <p:ph idx="1"/>
          </p:nvPr>
        </p:nvSpPr>
        <p:spPr/>
        <p:txBody>
          <a:bodyPr/>
          <a:lstStyle/>
          <a:p>
            <a:endParaRPr/>
          </a:p>
          <a:p>
            <a:pPr>
              <a:defRPr sz="1800"/>
            </a:pPr>
            <a:r>
              <a:t>Successful implementation of WFAP (Wells Fargo Agent Protocol)</a:t>
            </a:r>
          </a:p>
          <a:p>
            <a:pPr>
              <a:defRPr sz="1800"/>
            </a:pPr>
            <a:r>
              <a:t>Agent-to-agent negotiation and interaction</a:t>
            </a:r>
          </a:p>
          <a:p>
            <a:pPr>
              <a:defRPr sz="1800"/>
            </a:pPr>
            <a:r>
              <a:t>ESG scoring and carbon-adjusted interest rate evaluation</a:t>
            </a:r>
          </a:p>
          <a:p>
            <a:pPr>
              <a:defRPr sz="1800"/>
            </a:pPr>
            <a:r>
              <a:t>Secure communication using signed JSON packets</a:t>
            </a:r>
          </a:p>
          <a:p>
            <a:pPr>
              <a:defRPr sz="1800"/>
            </a:pPr>
            <a:r>
              <a:t>Audit and reasoning traces for both consumer and bank agents</a:t>
            </a:r>
          </a:p>
        </p:txBody>
      </p:sp>
    </p:spTree>
    <p:extLst>
      <p:ext uri="{BB962C8B-B14F-4D97-AF65-F5344CB8AC3E}">
        <p14:creationId xmlns:p14="http://schemas.microsoft.com/office/powerpoint/2010/main" val="22300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F715A-43B6-961A-5F8C-1656EC140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36935-45AF-2159-CD7E-E0D49977A300}"/>
              </a:ext>
            </a:extLst>
          </p:cNvPr>
          <p:cNvSpPr>
            <a:spLocks noGrp="1"/>
          </p:cNvSpPr>
          <p:nvPr>
            <p:ph type="title"/>
          </p:nvPr>
        </p:nvSpPr>
        <p:spPr>
          <a:xfrm>
            <a:off x="185877" y="1062360"/>
            <a:ext cx="9948723" cy="5762371"/>
          </a:xfrm>
        </p:spPr>
        <p:txBody>
          <a:bodyPr anchor="b">
            <a:normAutofit/>
          </a:bodyPr>
          <a:lstStyle/>
          <a:p>
            <a:r>
              <a:rPr lang="en-US" dirty="0"/>
              <a:t>Innovation &amp; Business Value</a:t>
            </a:r>
          </a:p>
        </p:txBody>
      </p:sp>
      <p:sp>
        <p:nvSpPr>
          <p:cNvPr id="4" name="Footer Placeholder 3">
            <a:extLst>
              <a:ext uri="{FF2B5EF4-FFF2-40B4-BE49-F238E27FC236}">
                <a16:creationId xmlns:a16="http://schemas.microsoft.com/office/drawing/2014/main" id="{B91683A5-DAE0-6135-1AF2-5EE1CAAFB8B3}"/>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err="1"/>
              <a:t>creditavengers</a:t>
            </a:r>
            <a:endParaRPr lang="en-US" dirty="0"/>
          </a:p>
        </p:txBody>
      </p:sp>
      <p:sp>
        <p:nvSpPr>
          <p:cNvPr id="5" name="Date Placeholder 4">
            <a:extLst>
              <a:ext uri="{FF2B5EF4-FFF2-40B4-BE49-F238E27FC236}">
                <a16:creationId xmlns:a16="http://schemas.microsoft.com/office/drawing/2014/main" id="{F1266A52-D1FD-C865-3BE3-005299D22EAB}"/>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E983E546-647E-6FAB-AB3A-EF3B97D227AB}"/>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7</a:t>
            </a:fld>
            <a:endParaRPr lang="en-US"/>
          </a:p>
        </p:txBody>
      </p:sp>
    </p:spTree>
    <p:extLst>
      <p:ext uri="{BB962C8B-B14F-4D97-AF65-F5344CB8AC3E}">
        <p14:creationId xmlns:p14="http://schemas.microsoft.com/office/powerpoint/2010/main" val="16063556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C4A5A-4EDE-DF29-1EE9-312328465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1D5089-0233-ED70-ACF3-23A57BD0D8F3}"/>
              </a:ext>
            </a:extLst>
          </p:cNvPr>
          <p:cNvSpPr>
            <a:spLocks noGrp="1"/>
          </p:cNvSpPr>
          <p:nvPr>
            <p:ph type="title"/>
          </p:nvPr>
        </p:nvSpPr>
        <p:spPr/>
        <p:txBody>
          <a:bodyPr/>
          <a:lstStyle/>
          <a:p>
            <a:r>
              <a:rPr lang="en-US" dirty="0"/>
              <a:t>Protocol specifications</a:t>
            </a:r>
            <a:endParaRPr dirty="0"/>
          </a:p>
        </p:txBody>
      </p:sp>
      <p:graphicFrame>
        <p:nvGraphicFramePr>
          <p:cNvPr id="17" name="Content Placeholder 16">
            <a:extLst>
              <a:ext uri="{FF2B5EF4-FFF2-40B4-BE49-F238E27FC236}">
                <a16:creationId xmlns:a16="http://schemas.microsoft.com/office/drawing/2014/main" id="{1B2FA5DD-F11B-0AA4-466D-8A336AE980D7}"/>
              </a:ext>
            </a:extLst>
          </p:cNvPr>
          <p:cNvGraphicFramePr>
            <a:graphicFrameLocks noGrp="1"/>
          </p:cNvGraphicFramePr>
          <p:nvPr>
            <p:ph idx="1"/>
          </p:nvPr>
        </p:nvGraphicFramePr>
        <p:xfrm>
          <a:off x="3870377" y="1736719"/>
          <a:ext cx="4446483" cy="4198950"/>
        </p:xfrm>
        <a:graphic>
          <a:graphicData uri="http://schemas.openxmlformats.org/drawingml/2006/table">
            <a:tbl>
              <a:tblPr/>
              <a:tblGrid>
                <a:gridCol w="1578688">
                  <a:extLst>
                    <a:ext uri="{9D8B030D-6E8A-4147-A177-3AD203B41FA5}">
                      <a16:colId xmlns:a16="http://schemas.microsoft.com/office/drawing/2014/main" val="4255363277"/>
                    </a:ext>
                  </a:extLst>
                </a:gridCol>
                <a:gridCol w="2372703">
                  <a:extLst>
                    <a:ext uri="{9D8B030D-6E8A-4147-A177-3AD203B41FA5}">
                      <a16:colId xmlns:a16="http://schemas.microsoft.com/office/drawing/2014/main" val="18450801"/>
                    </a:ext>
                  </a:extLst>
                </a:gridCol>
                <a:gridCol w="495092">
                  <a:extLst>
                    <a:ext uri="{9D8B030D-6E8A-4147-A177-3AD203B41FA5}">
                      <a16:colId xmlns:a16="http://schemas.microsoft.com/office/drawing/2014/main" val="485775628"/>
                    </a:ext>
                  </a:extLst>
                </a:gridCol>
              </a:tblGrid>
              <a:tr h="135450">
                <a:tc>
                  <a:txBody>
                    <a:bodyPr/>
                    <a:lstStyle/>
                    <a:p>
                      <a:pPr algn="ctr" fontAlgn="b">
                        <a:buNone/>
                      </a:pPr>
                      <a:r>
                        <a:rPr lang="en-US" sz="800" b="0" i="0" u="none" strike="noStrike">
                          <a:solidFill>
                            <a:srgbClr val="000000"/>
                          </a:solidFill>
                          <a:effectLst/>
                          <a:latin typeface="Aptos Narrow" panose="020B0004020202020204" pitchFamily="34" charset="0"/>
                        </a:rPr>
                        <a:t>Data Field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Description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Data Type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8507796"/>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intent id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Unique identifier of this Intent (UUID)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7186327"/>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created 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When the Intent was created (ISO8601 timestamp)</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timestamp</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3647597"/>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nonce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Random value to prevent replay attacks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7413815"/>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protocol_version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it-IT" sz="800" b="0" i="0" u="none" strike="noStrike">
                          <a:solidFill>
                            <a:srgbClr val="000000"/>
                          </a:solidFill>
                          <a:effectLst/>
                          <a:latin typeface="Aptos Narrow" panose="020B0004020202020204" pitchFamily="34" charset="0"/>
                        </a:rPr>
                        <a:t>Protocol version (e.g., 'WFAP-1.0')</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0096975"/>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sender id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Unique organization identifier (DUNS, LEI, or internal ID)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4443653"/>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sender_name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Company legal name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5921298"/>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sender public _jwk_url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Location of public signing key (URL)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URL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961883"/>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sender_contact_email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Contact email for correspondence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email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4994281"/>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purpose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Intended use of funds (e.g., 'working capital')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8805679"/>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amount value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Requested amount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float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8794307"/>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repayment duration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Length of facility in months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integer</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4752242"/>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repayment_ preference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interest_only / amortizing / bullet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9504244"/>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preferred interest rate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preferred interest rate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float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387731"/>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drawdown_type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revolving / term, optional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1761753"/>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collateral_description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Assets pledged as collateral, optional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8848320"/>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company registration number</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Incorporation number</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6306937"/>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jurisdiction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Country / state of incorporation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2574178"/>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industry code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NAICS/SIC code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2008339"/>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tax id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Tax ID (string or hashed)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0914615"/>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financials annual revenue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Annual revenue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float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140116"/>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financials_net income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Net income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float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538023"/>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financials assets total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Total assets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float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317402"/>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financials liabilities total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Total liabilities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float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0430139"/>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credit_report_ref</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ID or token for external credit data, optional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057904"/>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esg certifications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ESG certifications (comma-separated)</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list[string]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2397702"/>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ese reporting url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ESG reporting URL, optional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URL</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6422749"/>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regulatory_context_jurisdiction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regulatory jurisdiction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6809654"/>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regulatory context related disclosure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required disclosures</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9233165"/>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data_sharing_consent</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true/false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boolean</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811701"/>
                  </a:ext>
                </a:extLst>
              </a:tr>
              <a:tr h="135450">
                <a:tc>
                  <a:txBody>
                    <a:bodyPr/>
                    <a:lstStyle/>
                    <a:p>
                      <a:pPr algn="ctr" fontAlgn="b">
                        <a:buNone/>
                      </a:pPr>
                      <a:r>
                        <a:rPr lang="en-US" sz="800" b="0" i="0" u="none" strike="noStrike">
                          <a:solidFill>
                            <a:srgbClr val="000000"/>
                          </a:solidFill>
                          <a:effectLst/>
                          <a:latin typeface="Aptos Narrow" panose="020B0004020202020204" pitchFamily="34" charset="0"/>
                        </a:rPr>
                        <a:t>signature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a:solidFill>
                            <a:srgbClr val="000000"/>
                          </a:solidFill>
                          <a:effectLst/>
                          <a:latin typeface="Aptos Narrow" panose="020B0004020202020204" pitchFamily="34" charset="0"/>
                        </a:rPr>
                        <a:t>Digital signature</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US" sz="800" b="0" i="0" u="none" strike="noStrike" dirty="0">
                          <a:solidFill>
                            <a:srgbClr val="000000"/>
                          </a:solidFill>
                          <a:effectLst/>
                          <a:latin typeface="Aptos Narrow" panose="020B0004020202020204" pitchFamily="34" charset="0"/>
                        </a:rPr>
                        <a:t>string</a:t>
                      </a:r>
                    </a:p>
                  </a:txBody>
                  <a:tcPr marL="4671" marR="4671" marT="46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9638697"/>
                  </a:ext>
                </a:extLst>
              </a:tr>
            </a:tbl>
          </a:graphicData>
        </a:graphic>
      </p:graphicFrame>
    </p:spTree>
    <p:extLst>
      <p:ext uri="{BB962C8B-B14F-4D97-AF65-F5344CB8AC3E}">
        <p14:creationId xmlns:p14="http://schemas.microsoft.com/office/powerpoint/2010/main" val="397352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1C04-539D-0391-B3EB-4522237D7BBA}"/>
              </a:ext>
            </a:extLst>
          </p:cNvPr>
          <p:cNvSpPr>
            <a:spLocks noGrp="1"/>
          </p:cNvSpPr>
          <p:nvPr>
            <p:ph type="title"/>
          </p:nvPr>
        </p:nvSpPr>
        <p:spPr>
          <a:xfrm>
            <a:off x="185877" y="1062360"/>
            <a:ext cx="9948723" cy="5762371"/>
          </a:xfrm>
        </p:spPr>
        <p:txBody>
          <a:bodyPr anchor="b">
            <a:normAutofit/>
          </a:bodyPr>
          <a:lstStyle/>
          <a:p>
            <a:r>
              <a:rPr lang="en-US"/>
              <a:t>Architecture &amp; Technology Stack</a:t>
            </a:r>
          </a:p>
        </p:txBody>
      </p:sp>
      <p:sp>
        <p:nvSpPr>
          <p:cNvPr id="4" name="Footer Placeholder 3">
            <a:extLst>
              <a:ext uri="{FF2B5EF4-FFF2-40B4-BE49-F238E27FC236}">
                <a16:creationId xmlns:a16="http://schemas.microsoft.com/office/drawing/2014/main" id="{68610919-21B6-0985-206A-CB79CB821056}"/>
              </a:ext>
            </a:extLst>
          </p:cNvPr>
          <p:cNvSpPr>
            <a:spLocks noGrp="1"/>
          </p:cNvSpPr>
          <p:nvPr>
            <p:ph type="ftr" sz="quarter" idx="11"/>
          </p:nvPr>
        </p:nvSpPr>
        <p:spPr>
          <a:xfrm>
            <a:off x="9677400" y="618213"/>
            <a:ext cx="1941441" cy="444147"/>
          </a:xfrm>
        </p:spPr>
        <p:txBody>
          <a:bodyPr anchor="t">
            <a:normAutofit/>
          </a:bodyPr>
          <a:lstStyle/>
          <a:p>
            <a:r>
              <a:rPr lang="en-US" dirty="0" err="1"/>
              <a:t>creditavengers</a:t>
            </a:r>
            <a:endParaRPr lang="en-US" dirty="0">
              <a:effectLst/>
            </a:endParaRPr>
          </a:p>
        </p:txBody>
      </p:sp>
      <p:sp>
        <p:nvSpPr>
          <p:cNvPr id="5" name="Date Placeholder 4">
            <a:extLst>
              <a:ext uri="{FF2B5EF4-FFF2-40B4-BE49-F238E27FC236}">
                <a16:creationId xmlns:a16="http://schemas.microsoft.com/office/drawing/2014/main" id="{5FE7071E-5FA2-39D2-3F22-D06D78D1EA6E}"/>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9/22/2025</a:t>
            </a:fld>
            <a:endParaRPr lang="en-US"/>
          </a:p>
        </p:txBody>
      </p:sp>
      <p:sp>
        <p:nvSpPr>
          <p:cNvPr id="6" name="Slide Number Placeholder 5">
            <a:extLst>
              <a:ext uri="{FF2B5EF4-FFF2-40B4-BE49-F238E27FC236}">
                <a16:creationId xmlns:a16="http://schemas.microsoft.com/office/drawing/2014/main" id="{3AE0B36D-8C69-B012-4048-BDAE57A3C91B}"/>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9</a:t>
            </a:fld>
            <a:endParaRPr lang="en-US"/>
          </a:p>
        </p:txBody>
      </p:sp>
    </p:spTree>
    <p:extLst>
      <p:ext uri="{BB962C8B-B14F-4D97-AF65-F5344CB8AC3E}">
        <p14:creationId xmlns:p14="http://schemas.microsoft.com/office/powerpoint/2010/main" val="2010165740"/>
      </p:ext>
    </p:extLst>
  </p:cSld>
  <p:clrMapOvr>
    <a:masterClrMapping/>
  </p:clrMapOvr>
  <p:transition>
    <p:fade/>
  </p:transition>
</p:sld>
</file>

<file path=ppt/theme/theme1.xml><?xml version="1.0" encoding="utf-8"?>
<a:theme xmlns:a="http://schemas.openxmlformats.org/drawingml/2006/main" name="Orange experience">
  <a:themeElements>
    <a:clrScheme name="Orange Experience">
      <a:dk1>
        <a:srgbClr val="131313"/>
      </a:dk1>
      <a:lt1>
        <a:sysClr val="window" lastClr="FFFFFF"/>
      </a:lt1>
      <a:dk2>
        <a:srgbClr val="444742"/>
      </a:dk2>
      <a:lt2>
        <a:srgbClr val="EDECE9"/>
      </a:lt2>
      <a:accent1>
        <a:srgbClr val="ED6845"/>
      </a:accent1>
      <a:accent2>
        <a:srgbClr val="F48A56"/>
      </a:accent2>
      <a:accent3>
        <a:srgbClr val="9FA295"/>
      </a:accent3>
      <a:accent4>
        <a:srgbClr val="5B6E74"/>
      </a:accent4>
      <a:accent5>
        <a:srgbClr val="6E7868"/>
      </a:accent5>
      <a:accent6>
        <a:srgbClr val="A1AAAA"/>
      </a:accent6>
      <a:hlink>
        <a:srgbClr val="F05814"/>
      </a:hlink>
      <a:folHlink>
        <a:srgbClr val="E99401"/>
      </a:folHlink>
    </a:clrScheme>
    <a:fontScheme name="Custom 40">
      <a:majorFont>
        <a:latin typeface="Oswald SemiBold"/>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rangeExperience" id="{F3C6FDEA-AE41-472D-8E81-2DA7CC66D099}" vid="{5D82712B-855B-4627-96FB-F7C927B9D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566138A-5333-4F8F-852B-472D6D0F0B7A}">
  <ds:schemaRefs>
    <ds:schemaRef ds:uri="http://schemas.microsoft.com/sharepoint/v3/contenttype/forms"/>
  </ds:schemaRefs>
</ds:datastoreItem>
</file>

<file path=customXml/itemProps2.xml><?xml version="1.0" encoding="utf-8"?>
<ds:datastoreItem xmlns:ds="http://schemas.openxmlformats.org/officeDocument/2006/customXml" ds:itemID="{3E7D331F-9E03-42FF-A5D8-8CA51554CE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BC0E98-53B2-45AC-A2D3-5CB4F53EE9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List>
</file>

<file path=docProps/app.xml><?xml version="1.0" encoding="utf-8"?>
<Properties xmlns="http://schemas.openxmlformats.org/officeDocument/2006/extended-properties" xmlns:vt="http://schemas.openxmlformats.org/officeDocument/2006/docPropsVTypes">
  <Template/>
  <TotalTime>0</TotalTime>
  <Words>1766</Words>
  <Application>Microsoft Office PowerPoint</Application>
  <PresentationFormat>Widescreen</PresentationFormat>
  <Paragraphs>220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 Narrow</vt:lpstr>
      <vt:lpstr>Arial</vt:lpstr>
      <vt:lpstr>Calibri</vt:lpstr>
      <vt:lpstr>Oswald SemiBold</vt:lpstr>
      <vt:lpstr>Univers Condensed Light</vt:lpstr>
      <vt:lpstr>Orange experience</vt:lpstr>
      <vt:lpstr>WF Agent Protocol By CreditAvengers </vt:lpstr>
      <vt:lpstr>Project Summary</vt:lpstr>
      <vt:lpstr>Overview of A2A Consumer Banking System</vt:lpstr>
      <vt:lpstr>Innovation &amp; Business Value</vt:lpstr>
      <vt:lpstr>Advanced Features and Strategic Impact</vt:lpstr>
      <vt:lpstr>Implemented Capabilities from WFAP Protocol</vt:lpstr>
      <vt:lpstr>Innovation &amp; Business Value</vt:lpstr>
      <vt:lpstr>Protocol specifications</vt:lpstr>
      <vt:lpstr>Architecture &amp; Technology Stack</vt:lpstr>
      <vt:lpstr>System Architecture and Core Technologies</vt:lpstr>
      <vt:lpstr>Communications Using A2A protocol</vt:lpstr>
      <vt:lpstr>Credit Processing Workflow</vt:lpstr>
      <vt:lpstr>Automated Loan Processing Pipeline</vt:lpstr>
      <vt:lpstr>ESG Framework &amp; Scoring</vt:lpstr>
      <vt:lpstr>Sustainability Scoring and Interest Rate Discounts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Reddy, Bhumireddy P.</cp:lastModifiedBy>
  <cp:revision>16</cp:revision>
  <dcterms:created xsi:type="dcterms:W3CDTF">2025-08-04T23:28:37Z</dcterms:created>
  <dcterms:modified xsi:type="dcterms:W3CDTF">2025-09-22T13:38:58Z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1f9c9bcd-f315-4c3b-87a0-7682e230e7e4_Enabled">
    <vt:lpwstr>true</vt:lpwstr>
  </property>
  <property fmtid="{D5CDD505-2E9C-101B-9397-08002B2CF9AE}" pid="5" name="MSIP_Label_1f9c9bcd-f315-4c3b-87a0-7682e230e7e4_SetDate">
    <vt:lpwstr>2025-09-22T11:23:56Z</vt:lpwstr>
  </property>
  <property fmtid="{D5CDD505-2E9C-101B-9397-08002B2CF9AE}" pid="6" name="MSIP_Label_1f9c9bcd-f315-4c3b-87a0-7682e230e7e4_Method">
    <vt:lpwstr>Privileged</vt:lpwstr>
  </property>
  <property fmtid="{D5CDD505-2E9C-101B-9397-08002B2CF9AE}" pid="7" name="MSIP_Label_1f9c9bcd-f315-4c3b-87a0-7682e230e7e4_Name">
    <vt:lpwstr>Internal Use</vt:lpwstr>
  </property>
  <property fmtid="{D5CDD505-2E9C-101B-9397-08002B2CF9AE}" pid="8" name="MSIP_Label_1f9c9bcd-f315-4c3b-87a0-7682e230e7e4_SiteId">
    <vt:lpwstr>e122af3c-4c68-4e49-9c52-4ae1e25e91ae</vt:lpwstr>
  </property>
  <property fmtid="{D5CDD505-2E9C-101B-9397-08002B2CF9AE}" pid="9" name="MSIP_Label_1f9c9bcd-f315-4c3b-87a0-7682e230e7e4_ActionId">
    <vt:lpwstr>1e2bd42d-21fe-4562-bdd6-de58582cd399</vt:lpwstr>
  </property>
  <property fmtid="{D5CDD505-2E9C-101B-9397-08002B2CF9AE}" pid="10" name="MSIP_Label_1f9c9bcd-f315-4c3b-87a0-7682e230e7e4_ContentBits">
    <vt:lpwstr>0</vt:lpwstr>
  </property>
  <property fmtid="{D5CDD505-2E9C-101B-9397-08002B2CF9AE}" pid="11" name="MSIP_Label_1f9c9bcd-f315-4c3b-87a0-7682e230e7e4_Tag">
    <vt:lpwstr>10, 0, 1, 2</vt:lpwstr>
  </property>
</Properties>
</file>