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6" r:id="rId11"/>
    <p:sldId id="265" r:id="rId12"/>
    <p:sldId id="269" r:id="rId13"/>
    <p:sldId id="26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5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9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4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9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0914-768E-45C3-ABCF-503202ACBDFC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1325-A043-4534-859D-0FD381CF1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2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prema sai</dc:creator>
  <cp:lastModifiedBy>prema sai</cp:lastModifiedBy>
  <cp:revision>1</cp:revision>
  <dcterms:created xsi:type="dcterms:W3CDTF">2020-06-07T18:10:14Z</dcterms:created>
  <dcterms:modified xsi:type="dcterms:W3CDTF">2020-06-07T18:19:34Z</dcterms:modified>
</cp:coreProperties>
</file>