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67" r:id="rId2"/>
    <p:sldId id="257" r:id="rId3"/>
    <p:sldId id="259" r:id="rId4"/>
    <p:sldId id="260" r:id="rId5"/>
    <p:sldId id="261" r:id="rId6"/>
    <p:sldId id="268" r:id="rId7"/>
    <p:sldId id="271" r:id="rId8"/>
    <p:sldId id="263" r:id="rId9"/>
    <p:sldId id="269" r:id="rId10"/>
    <p:sldId id="276" r:id="rId11"/>
    <p:sldId id="275" r:id="rId12"/>
    <p:sldId id="273" r:id="rId13"/>
    <p:sldId id="274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3" d="100"/>
          <a:sy n="93" d="100"/>
        </p:scale>
        <p:origin x="-726" y="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3AD4F-333B-4FA6-A95A-8834EE455EFF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C61A5-194D-44A2-BAC4-33515B3CF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82AAB8-209E-40E4-9B0A-72170986B060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2133600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Personal Accident </a:t>
            </a:r>
            <a:r>
              <a:rPr lang="en-US" sz="54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sz="5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nsurance </a:t>
            </a:r>
            <a:r>
              <a:rPr lang="en-US" sz="54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R</a:t>
            </a:r>
            <a:r>
              <a:rPr lang="en-US" sz="5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eporting Portal</a:t>
            </a:r>
            <a:endParaRPr lang="en-US" sz="5400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209800"/>
            <a:ext cx="7769352" cy="4114800"/>
          </a:xfrm>
        </p:spPr>
        <p:txBody>
          <a:bodyPr>
            <a:normAutofit fontScale="25000" lnSpcReduction="2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			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Team Members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	1.Prema.S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	2.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Vigneshwaran.S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3.Shree ram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Kumar.P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Facultyguide :                                      Industrial guide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Mrs.Suganthi.A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Megala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Assistant professor			  Designation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CSE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Department of CSE, KGiSL Institute of Technology, Coimbatore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04800"/>
            <a:ext cx="9143999" cy="66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9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85800"/>
            <a:ext cx="9143999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402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83820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06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21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5638800"/>
            <a:ext cx="3352800" cy="731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Calibri" pitchFamily="34" charset="0"/>
                <a:cs typeface="Calibri" pitchFamily="34" charset="0"/>
              </a:rPr>
              <a:t>Thank You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Abstract</a:t>
            </a:r>
            <a:br>
              <a:rPr lang="en-US" sz="4400" dirty="0" smtClean="0"/>
            </a:br>
            <a:endParaRPr lang="en-US" sz="44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19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A personal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Accident Insurance Reporting Portal is a self service reporting tool that allows you to quickly and effectively retrieve  the most current claims reports for your policy anywhere ,anytime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A personal accident insurance covers the risk of a death and it reduces the financial burden. </a:t>
            </a: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portal allows for fast , secure, and private document sharing and in –depth analysis and reporting.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Area Introduction-Existing system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Cambria" pitchFamily="18" charset="0"/>
                <a:ea typeface="Cambria" pitchFamily="18" charset="0"/>
              </a:rPr>
              <a:t>Area Introduction: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Cambria" pitchFamily="18" charset="0"/>
                <a:ea typeface="Cambria" pitchFamily="18" charset="0"/>
              </a:rPr>
              <a:t>A Personal accident policy gives financial relief to insured people if they sustain any injury/death duo to accidents.</a:t>
            </a:r>
          </a:p>
          <a:p>
            <a:pPr marL="0" indent="0" algn="just">
              <a:buNone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Existing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System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In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the existing system, the user can only report his/her policy information in the proposed form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Cambria" pitchFamily="18" charset="0"/>
                <a:ea typeface="Cambria" pitchFamily="18" charset="0"/>
              </a:rPr>
              <a:t>In Existing System if any changes made in Jasper reports that will reflect in other pages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of the 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report.</a:t>
            </a:r>
          </a:p>
          <a:p>
            <a:pPr algn="just">
              <a:buFont typeface="Wingdings" pitchFamily="2" charset="2"/>
              <a:buChar char="Ø"/>
            </a:pPr>
            <a:endParaRPr lang="en-US" sz="2800" dirty="0">
              <a:latin typeface="Cambria" pitchFamily="18" charset="0"/>
              <a:ea typeface="Cambria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800" dirty="0">
              <a:latin typeface="Cambria" pitchFamily="18" charset="0"/>
              <a:ea typeface="Cambria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800" dirty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800" dirty="0">
              <a:latin typeface="Cambria" pitchFamily="18" charset="0"/>
              <a:ea typeface="Cambria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Proposed System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Cambria" pitchFamily="18" charset="0"/>
                <a:ea typeface="Cambria" pitchFamily="18" charset="0"/>
                <a:cs typeface="Calibri" pitchFamily="34" charset="0"/>
              </a:rPr>
              <a:t>Simple access and user friendly.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mbria" pitchFamily="18" charset="0"/>
                <a:ea typeface="Cambria" pitchFamily="18" charset="0"/>
                <a:cs typeface="Calibri" pitchFamily="34" charset="0"/>
              </a:rPr>
              <a:t>The </a:t>
            </a:r>
            <a:r>
              <a:rPr lang="en-US" sz="2800" dirty="0">
                <a:latin typeface="Cambria" pitchFamily="18" charset="0"/>
                <a:ea typeface="Cambria" pitchFamily="18" charset="0"/>
                <a:cs typeface="Calibri" pitchFamily="34" charset="0"/>
              </a:rPr>
              <a:t>accident report form completed online also contains personal information  about persons injured in workplace accidents.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Cambria" pitchFamily="18" charset="0"/>
                <a:ea typeface="Cambria" pitchFamily="18" charset="0"/>
                <a:cs typeface="Calibri" pitchFamily="34" charset="0"/>
              </a:rPr>
              <a:t>The </a:t>
            </a:r>
            <a:r>
              <a:rPr lang="en-US" sz="2800" dirty="0" smtClean="0">
                <a:latin typeface="Cambria" pitchFamily="18" charset="0"/>
                <a:ea typeface="Cambria" pitchFamily="18" charset="0"/>
                <a:cs typeface="Calibri" pitchFamily="34" charset="0"/>
              </a:rPr>
              <a:t>Reporting form consist of </a:t>
            </a:r>
            <a:r>
              <a:rPr lang="en-US" sz="2800" dirty="0" smtClean="0">
                <a:latin typeface="Cambria" pitchFamily="18" charset="0"/>
                <a:ea typeface="Cambria" pitchFamily="18" charset="0"/>
                <a:cs typeface="Calibri" pitchFamily="34" charset="0"/>
              </a:rPr>
              <a:t>injured </a:t>
            </a:r>
            <a:r>
              <a:rPr lang="en-US" sz="2800" dirty="0">
                <a:latin typeface="Cambria" pitchFamily="18" charset="0"/>
                <a:ea typeface="Cambria" pitchFamily="18" charset="0"/>
                <a:cs typeface="Calibri" pitchFamily="34" charset="0"/>
              </a:rPr>
              <a:t>person’s name, </a:t>
            </a:r>
            <a:r>
              <a:rPr lang="en-US" sz="2800" dirty="0" smtClean="0">
                <a:latin typeface="Cambria" pitchFamily="18" charset="0"/>
                <a:ea typeface="Cambria" pitchFamily="18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mbria" pitchFamily="18" charset="0"/>
                <a:ea typeface="Cambria" pitchFamily="18" charset="0"/>
                <a:cs typeface="Calibri" pitchFamily="34" charset="0"/>
              </a:rPr>
              <a:t>date and time of incident</a:t>
            </a:r>
            <a:r>
              <a:rPr lang="en-US" sz="2800" dirty="0" smtClean="0">
                <a:latin typeface="Cambria" pitchFamily="18" charset="0"/>
                <a:ea typeface="Cambria" pitchFamily="18" charset="0"/>
                <a:cs typeface="Calibri" pitchFamily="34" charset="0"/>
              </a:rPr>
              <a:t>, </a:t>
            </a:r>
            <a:r>
              <a:rPr lang="en-US" sz="2800" dirty="0">
                <a:latin typeface="Cambria" pitchFamily="18" charset="0"/>
                <a:ea typeface="Cambria" pitchFamily="18" charset="0"/>
                <a:cs typeface="Calibri" pitchFamily="34" charset="0"/>
              </a:rPr>
              <a:t>and </a:t>
            </a:r>
            <a:r>
              <a:rPr lang="en-US" sz="2800" dirty="0" smtClean="0">
                <a:latin typeface="Cambria" pitchFamily="18" charset="0"/>
                <a:ea typeface="Cambria" pitchFamily="18" charset="0"/>
                <a:cs typeface="Calibri" pitchFamily="34" charset="0"/>
              </a:rPr>
              <a:t>location of the accident, detail description of accident.</a:t>
            </a:r>
            <a:endParaRPr lang="en-US" sz="2800" dirty="0">
              <a:latin typeface="Cambria" pitchFamily="18" charset="0"/>
              <a:ea typeface="Cambria" pitchFamily="18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Cambria" pitchFamily="18" charset="0"/>
                <a:ea typeface="Cambria" pitchFamily="18" charset="0"/>
                <a:cs typeface="Calibri" pitchFamily="34" charset="0"/>
              </a:rPr>
              <a:t>The accident reporting </a:t>
            </a:r>
            <a:r>
              <a:rPr lang="en-US" sz="2800" dirty="0" smtClean="0">
                <a:latin typeface="Cambria" pitchFamily="18" charset="0"/>
                <a:ea typeface="Cambria" pitchFamily="18" charset="0"/>
                <a:cs typeface="Calibri" pitchFamily="34" charset="0"/>
              </a:rPr>
              <a:t>portal </a:t>
            </a:r>
            <a:r>
              <a:rPr lang="en-US" sz="2800" dirty="0">
                <a:latin typeface="Cambria" pitchFamily="18" charset="0"/>
                <a:ea typeface="Cambria" pitchFamily="18" charset="0"/>
                <a:cs typeface="Calibri" pitchFamily="34" charset="0"/>
              </a:rPr>
              <a:t>and database is </a:t>
            </a:r>
            <a:r>
              <a:rPr lang="en-US" sz="2800" dirty="0" smtClean="0">
                <a:latin typeface="Cambria" pitchFamily="18" charset="0"/>
                <a:ea typeface="Cambria" pitchFamily="18" charset="0"/>
                <a:cs typeface="Calibri" pitchFamily="34" charset="0"/>
              </a:rPr>
              <a:t>hosted </a:t>
            </a:r>
            <a:r>
              <a:rPr lang="en-US" sz="2800" dirty="0">
                <a:latin typeface="Cambria" pitchFamily="18" charset="0"/>
                <a:ea typeface="Cambria" pitchFamily="18" charset="0"/>
                <a:cs typeface="Calibri" pitchFamily="34" charset="0"/>
              </a:rPr>
              <a:t>internally on our premises in a secure server environment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Literature Review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   Drawbacks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of existing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methods</a:t>
            </a:r>
            <a:endParaRPr lang="en-US" sz="2800" dirty="0">
              <a:latin typeface="Cambria" pitchFamily="18" charset="0"/>
              <a:ea typeface="Cambria" pitchFamily="18" charset="0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en-US" sz="2800" dirty="0">
                <a:latin typeface="Cambria" pitchFamily="18" charset="0"/>
                <a:ea typeface="Cambria" pitchFamily="18" charset="0"/>
              </a:rPr>
              <a:t>With the existing system the officials will not have any alerts unless he enters into the respective application.</a:t>
            </a:r>
          </a:p>
          <a:p>
            <a:pPr marL="393192" lvl="1" indent="0" algn="just">
              <a:buClrTx/>
              <a:buNone/>
            </a:pPr>
            <a:endParaRPr lang="en-US" sz="2800" dirty="0">
              <a:latin typeface="Cambria" pitchFamily="18" charset="0"/>
              <a:ea typeface="Cambria" pitchFamily="18" charset="0"/>
            </a:endParaRPr>
          </a:p>
          <a:p>
            <a:pPr marL="393192" lvl="1" indent="0" algn="just">
              <a:buClrTx/>
              <a:buNone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References</a:t>
            </a:r>
            <a:endParaRPr lang="en-US" sz="2800" dirty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Based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on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Accident Reporting Portal forms like policybazar.com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 </a:t>
            </a:r>
            <a:endParaRPr lang="en-US" sz="2800" dirty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mbria" pitchFamily="18" charset="0"/>
              </a:rPr>
              <a:t>Jasper studio.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Architectural Design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700" dirty="0" smtClean="0"/>
              <a:t>(DFD  and/or  ER diagram)</a:t>
            </a:r>
            <a:endParaRPr lang="en-US" sz="27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3238500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86200" y="2895600"/>
            <a:ext cx="22098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Accident</a:t>
            </a:r>
          </a:p>
          <a:p>
            <a:pPr algn="ctr"/>
            <a:r>
              <a:rPr lang="en-US" dirty="0" smtClean="0"/>
              <a:t>Insurance Reporting Portal </a:t>
            </a:r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7518404" y="2926443"/>
            <a:ext cx="1371600" cy="20968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DataBase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867400" y="4524831"/>
            <a:ext cx="1600202" cy="9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/>
          <p:nvPr/>
        </p:nvCxnSpPr>
        <p:spPr>
          <a:xfrm>
            <a:off x="5715002" y="3113768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>
            <a:stCxn id="6" idx="3"/>
            <a:endCxn id="7" idx="2"/>
          </p:cNvCxnSpPr>
          <p:nvPr/>
        </p:nvCxnSpPr>
        <p:spPr>
          <a:xfrm>
            <a:off x="2819400" y="3886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/>
          <p:cNvSpPr txBox="1"/>
          <p:nvPr/>
        </p:nvSpPr>
        <p:spPr>
          <a:xfrm>
            <a:off x="2819400" y="3429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019800" y="277993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248400" y="38862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Report Details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81000" y="2100552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Zero 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Level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Data Flow Diagram: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Level 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84632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7338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r>
              <a:rPr lang="en-US" b="1" dirty="0" smtClean="0"/>
              <a:t>o</a:t>
            </a:r>
            <a:r>
              <a:rPr lang="en-US" dirty="0" smtClean="0"/>
              <a:t>gin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78629" y="2213429"/>
            <a:ext cx="2133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200400" y="2971801"/>
            <a:ext cx="2133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Name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00400" y="3737429"/>
            <a:ext cx="2133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78629" y="4296225"/>
            <a:ext cx="2133600" cy="537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 Of Incident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178629" y="4953000"/>
            <a:ext cx="2093686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 And Time 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178629" y="5685971"/>
            <a:ext cx="2024744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4" idx="3"/>
            <a:endCxn id="7" idx="2"/>
          </p:cNvCxnSpPr>
          <p:nvPr/>
        </p:nvCxnSpPr>
        <p:spPr>
          <a:xfrm flipV="1">
            <a:off x="2133600" y="3966029"/>
            <a:ext cx="1066800" cy="148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3"/>
            <a:endCxn id="8" idx="2"/>
          </p:cNvCxnSpPr>
          <p:nvPr/>
        </p:nvCxnSpPr>
        <p:spPr>
          <a:xfrm>
            <a:off x="2133600" y="4114800"/>
            <a:ext cx="1045029" cy="449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3"/>
            <a:endCxn id="9" idx="2"/>
          </p:cNvCxnSpPr>
          <p:nvPr/>
        </p:nvCxnSpPr>
        <p:spPr>
          <a:xfrm>
            <a:off x="2133600" y="4114800"/>
            <a:ext cx="1045029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3"/>
            <a:endCxn id="10" idx="2"/>
          </p:cNvCxnSpPr>
          <p:nvPr/>
        </p:nvCxnSpPr>
        <p:spPr>
          <a:xfrm>
            <a:off x="2133600" y="4114800"/>
            <a:ext cx="1045029" cy="1856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3"/>
            <a:endCxn id="6" idx="2"/>
          </p:cNvCxnSpPr>
          <p:nvPr/>
        </p:nvCxnSpPr>
        <p:spPr>
          <a:xfrm flipV="1">
            <a:off x="2133600" y="3276601"/>
            <a:ext cx="1066800" cy="838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" idx="3"/>
            <a:endCxn id="5" idx="2"/>
          </p:cNvCxnSpPr>
          <p:nvPr/>
        </p:nvCxnSpPr>
        <p:spPr>
          <a:xfrm flipV="1">
            <a:off x="2133600" y="2518229"/>
            <a:ext cx="1045029" cy="1596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Magnetic Disk 49"/>
          <p:cNvSpPr/>
          <p:nvPr/>
        </p:nvSpPr>
        <p:spPr>
          <a:xfrm>
            <a:off x="6705600" y="3505200"/>
            <a:ext cx="1828800" cy="15380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DataBase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" idx="6"/>
          </p:cNvCxnSpPr>
          <p:nvPr/>
        </p:nvCxnSpPr>
        <p:spPr>
          <a:xfrm>
            <a:off x="5312229" y="2518229"/>
            <a:ext cx="1393371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334000" y="3316514"/>
            <a:ext cx="1371600" cy="420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6"/>
          </p:cNvCxnSpPr>
          <p:nvPr/>
        </p:nvCxnSpPr>
        <p:spPr>
          <a:xfrm>
            <a:off x="5334000" y="3966029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334000" y="4040414"/>
            <a:ext cx="1371600" cy="524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0" idx="2"/>
          </p:cNvCxnSpPr>
          <p:nvPr/>
        </p:nvCxnSpPr>
        <p:spPr>
          <a:xfrm flipV="1">
            <a:off x="5272315" y="4274230"/>
            <a:ext cx="1433285" cy="983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" idx="6"/>
          </p:cNvCxnSpPr>
          <p:nvPr/>
        </p:nvCxnSpPr>
        <p:spPr>
          <a:xfrm flipV="1">
            <a:off x="5203373" y="4339770"/>
            <a:ext cx="1502227" cy="1631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705600" y="5358039"/>
            <a:ext cx="1828800" cy="409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JasperStudio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6705600" y="6071506"/>
            <a:ext cx="1981200" cy="557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 Generation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50" idx="3"/>
            <a:endCxn id="66" idx="0"/>
          </p:cNvCxnSpPr>
          <p:nvPr/>
        </p:nvCxnSpPr>
        <p:spPr>
          <a:xfrm>
            <a:off x="7620000" y="5043260"/>
            <a:ext cx="0" cy="314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6" idx="2"/>
          </p:cNvCxnSpPr>
          <p:nvPr/>
        </p:nvCxnSpPr>
        <p:spPr>
          <a:xfrm>
            <a:off x="7620000" y="5767160"/>
            <a:ext cx="0" cy="304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9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Calibri" pitchFamily="34" charset="0"/>
                <a:cs typeface="Calibri" pitchFamily="34" charset="0"/>
              </a:rPr>
              <a:t>Module Split-up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Cambria" pitchFamily="18" charset="0"/>
                <a:ea typeface="Cambria" pitchFamily="18" charset="0"/>
              </a:rPr>
              <a:t>Module 1: Create a login  page </a:t>
            </a: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Cambria" pitchFamily="18" charset="0"/>
                <a:ea typeface="Cambria" pitchFamily="18" charset="0"/>
              </a:rPr>
              <a:t>Module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2:Database connectivity  </a:t>
            </a:r>
            <a:r>
              <a:rPr lang="en-US" sz="2800" smtClean="0">
                <a:latin typeface="Cambria" pitchFamily="18" charset="0"/>
                <a:ea typeface="Cambria" pitchFamily="18" charset="0"/>
              </a:rPr>
              <a:t>for portal.</a:t>
            </a: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Module 3: Implement  web portal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Module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4: Testing the web portal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Screen shots of modules under progress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pic>
        <p:nvPicPr>
          <p:cNvPr id="1026" name="Picture 2" descr="C:\Users\admin\Downloads\Captur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76400"/>
            <a:ext cx="9144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621</TotalTime>
  <Words>417</Words>
  <Application>Microsoft Office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Personal Accident Insurance Reporting Portal</vt:lpstr>
      <vt:lpstr>Abstract </vt:lpstr>
      <vt:lpstr>Area Introduction-Existing system</vt:lpstr>
      <vt:lpstr>Proposed System</vt:lpstr>
      <vt:lpstr>Literature Review</vt:lpstr>
      <vt:lpstr>Architectural Design  (DFD  and/or  ER diagram)</vt:lpstr>
      <vt:lpstr>First Level Data Flow Diagram</vt:lpstr>
      <vt:lpstr>Module Split-up</vt:lpstr>
      <vt:lpstr>Screen shots of modules under progress.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kgisl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r.pranesh</dc:creator>
  <cp:lastModifiedBy>Windows User</cp:lastModifiedBy>
  <cp:revision>71</cp:revision>
  <dcterms:created xsi:type="dcterms:W3CDTF">2011-12-09T06:36:35Z</dcterms:created>
  <dcterms:modified xsi:type="dcterms:W3CDTF">2019-02-08T05:00:56Z</dcterms:modified>
</cp:coreProperties>
</file>